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jpg" ContentType="image/jpeg"/>
</Types>
</file>

<file path=_rels/.rels>&#65279;<?xml version="1.0" encoding="utf-8"?><Relationships xmlns="http://schemas.openxmlformats.org/package/2006/relationships"><Relationship Type="http://schemas.openxmlformats.org/package/2006/relationships/metadata/core-properties" Target="/docProps/core.xml" Id="R4511a72dba30464b" /><Relationship Type="http://schemas.openxmlformats.org/officeDocument/2006/relationships/extended-properties" Target="/docProps/app.xml" Id="Ra1f06b671a5d40f7" /><Relationship Type="http://schemas.openxmlformats.org/officeDocument/2006/relationships/officeDocument" Target="/ppt/presentation.xml" Id="R6aad61a7fa30483a"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f1f0f0024512440a"/>
  </p:sldMasterIdLst>
  <p:notesMasterIdLst>
    <p:notesMasterId xmlns:r="http://schemas.openxmlformats.org/officeDocument/2006/relationships" r:id="R09809588c8fa43e3"/>
  </p:notesMasterIdLst>
  <p:sldIdLst>
    <p:sldId xmlns:r="http://schemas.openxmlformats.org/officeDocument/2006/relationships" id="256" r:id="Rfedd93972cf74458"/>
    <p:sldId xmlns:r="http://schemas.openxmlformats.org/officeDocument/2006/relationships" id="257" r:id="R214a98d472a7476f"/>
    <p:sldId xmlns:r="http://schemas.openxmlformats.org/officeDocument/2006/relationships" id="258" r:id="R023eda17dc7a44fe"/>
    <p:sldId xmlns:r="http://schemas.openxmlformats.org/officeDocument/2006/relationships" id="259" r:id="Rbf013ab5f7d24d57"/>
    <p:sldId xmlns:r="http://schemas.openxmlformats.org/officeDocument/2006/relationships" id="260" r:id="Re8d067b2c0a14749"/>
    <p:sldId xmlns:r="http://schemas.openxmlformats.org/officeDocument/2006/relationships" id="261" r:id="Ra404a1090e0f4c19"/>
    <p:sldId xmlns:r="http://schemas.openxmlformats.org/officeDocument/2006/relationships" id="262" r:id="Rcbb48ec839fa415c"/>
    <p:sldId xmlns:r="http://schemas.openxmlformats.org/officeDocument/2006/relationships" id="263" r:id="Rc5100a7434b2461d"/>
    <p:sldId xmlns:r="http://schemas.openxmlformats.org/officeDocument/2006/relationships" id="264" r:id="Raa4fd5a5fa33419b"/>
    <p:sldId xmlns:r="http://schemas.openxmlformats.org/officeDocument/2006/relationships" id="265" r:id="Rdf2b1903ed424a23"/>
    <p:sldId xmlns:r="http://schemas.openxmlformats.org/officeDocument/2006/relationships" id="266" r:id="R8e3b25603c5c436f"/>
    <p:sldId xmlns:r="http://schemas.openxmlformats.org/officeDocument/2006/relationships" id="267" r:id="Rdf627b34c46a478c"/>
    <p:sldId xmlns:r="http://schemas.openxmlformats.org/officeDocument/2006/relationships" id="268" r:id="Rc8af1a0b675b42f2"/>
    <p:sldId xmlns:r="http://schemas.openxmlformats.org/officeDocument/2006/relationships" id="269" r:id="R4edc5e07ea274356"/>
    <p:sldId xmlns:r="http://schemas.openxmlformats.org/officeDocument/2006/relationships" id="270" r:id="Rc1ddfc2d7ef34c93"/>
    <p:sldId xmlns:r="http://schemas.openxmlformats.org/officeDocument/2006/relationships" id="271" r:id="R4cf04e141faa42f4"/>
    <p:sldId xmlns:r="http://schemas.openxmlformats.org/officeDocument/2006/relationships" id="272" r:id="R6f4b944f458d441d"/>
    <p:sldId xmlns:r="http://schemas.openxmlformats.org/officeDocument/2006/relationships" id="273" r:id="R4a6708c41f384486"/>
    <p:sldId xmlns:r="http://schemas.openxmlformats.org/officeDocument/2006/relationships" id="274" r:id="Rc9d66e4a11f849bb"/>
    <p:sldId xmlns:r="http://schemas.openxmlformats.org/officeDocument/2006/relationships" id="275" r:id="Rded60043e6f94493"/>
    <p:sldId xmlns:r="http://schemas.openxmlformats.org/officeDocument/2006/relationships" id="276" r:id="Rc0dcde861f864632"/>
    <p:sldId xmlns:r="http://schemas.openxmlformats.org/officeDocument/2006/relationships" id="277" r:id="R4879b06526ec4ed4"/>
    <p:sldId xmlns:r="http://schemas.openxmlformats.org/officeDocument/2006/relationships" id="278" r:id="R70f5618f8e63473b"/>
  </p:sldIdLst>
  <p:sldSz cx="12192000" cy="6858000"/>
  <p:notesSz cx="6858000" cy="9144000"/>
  <p:embeddedFontLst>
    <p:embeddedFont>
      <p:font typeface="Barlow Condensed Black"/>
      <p:regular xmlns:r="http://schemas.openxmlformats.org/officeDocument/2006/relationships" r:id="R00657b4934fd4196"/>
    </p:embeddedFont>
    <p:embeddedFont>
      <p:font typeface="Work Sans Medium"/>
      <p:regular xmlns:r="http://schemas.openxmlformats.org/officeDocument/2006/relationships" r:id="R83bfdd7f41db4120"/>
    </p:embeddedFont>
    <p:embeddedFont>
      <p:font typeface="Work Sans SemiBold"/>
      <p:regular xmlns:r="http://schemas.openxmlformats.org/officeDocument/2006/relationships" r:id="R9e0dc1f86bff4c64"/>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B3782610-04DD-4E5A-A7A7-C24CFF5B963E}">
  <a:tblStyle styleId="{B3782610-04DD-4E5A-A7A7-C24CFF5B963E}" styleName="Poster No Borders">
    <a:wholeTbl>
      <a:tcTxStyle>
        <a:fontRef idx="minor">
          <a:schemeClr val="tx1"/>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_rels/presentation.xml.rels>&#65279;<?xml version="1.0" encoding="utf-8"?><Relationships xmlns="http://schemas.openxmlformats.org/package/2006/relationships"><Relationship Type="http://schemas.openxmlformats.org/officeDocument/2006/relationships/theme" Target="/ppt/theme/theme1.xml" Id="R40a40d15ab514ae9" /><Relationship Type="http://schemas.openxmlformats.org/officeDocument/2006/relationships/slideMaster" Target="/ppt/slideMasters/slideMaster1.xml" Id="Rf1f0f0024512440a" /><Relationship Type="http://schemas.openxmlformats.org/officeDocument/2006/relationships/notesMaster" Target="/ppt/notesMasters/notesMaster1.xml" Id="R09809588c8fa43e3" /><Relationship Type="http://schemas.openxmlformats.org/officeDocument/2006/relationships/presProps" Target="/ppt/presProps.xml" Id="R0f7281bc6a0d4a88" /><Relationship Type="http://schemas.openxmlformats.org/officeDocument/2006/relationships/tableStyles" Target="/ppt/tableStyles.xml" Id="R7f29941b32da434a" /><Relationship Type="http://schemas.openxmlformats.org/officeDocument/2006/relationships/font" Target="/ppt/fonts/font.dat" Id="R00657b4934fd4196" /><Relationship Type="http://schemas.openxmlformats.org/officeDocument/2006/relationships/font" Target="/ppt/fonts/font2.dat" Id="R83bfdd7f41db4120" /><Relationship Type="http://schemas.openxmlformats.org/officeDocument/2006/relationships/font" Target="/ppt/fonts/font3.dat" Id="R9e0dc1f86bff4c64" /><Relationship Type="http://schemas.openxmlformats.org/officeDocument/2006/relationships/slide" Target="/ppt/slides/slide1.xml" Id="Rfedd93972cf74458" /><Relationship Type="http://schemas.openxmlformats.org/officeDocument/2006/relationships/slide" Target="/ppt/slides/slide2.xml" Id="R214a98d472a7476f" /><Relationship Type="http://schemas.openxmlformats.org/officeDocument/2006/relationships/slide" Target="/ppt/slides/slide3.xml" Id="R023eda17dc7a44fe" /><Relationship Type="http://schemas.openxmlformats.org/officeDocument/2006/relationships/slide" Target="/ppt/slides/slide4.xml" Id="Rbf013ab5f7d24d57" /><Relationship Type="http://schemas.openxmlformats.org/officeDocument/2006/relationships/slide" Target="/ppt/slides/slide5.xml" Id="Re8d067b2c0a14749" /><Relationship Type="http://schemas.openxmlformats.org/officeDocument/2006/relationships/slide" Target="/ppt/slides/slide6.xml" Id="Ra404a1090e0f4c19" /><Relationship Type="http://schemas.openxmlformats.org/officeDocument/2006/relationships/slide" Target="/ppt/slides/slide7.xml" Id="Rcbb48ec839fa415c" /><Relationship Type="http://schemas.openxmlformats.org/officeDocument/2006/relationships/slide" Target="/ppt/slides/slide8.xml" Id="Rc5100a7434b2461d" /><Relationship Type="http://schemas.openxmlformats.org/officeDocument/2006/relationships/slide" Target="/ppt/slides/slide9.xml" Id="Raa4fd5a5fa33419b" /><Relationship Type="http://schemas.openxmlformats.org/officeDocument/2006/relationships/slide" Target="/ppt/slides/slide10.xml" Id="Rdf2b1903ed424a23" /><Relationship Type="http://schemas.openxmlformats.org/officeDocument/2006/relationships/slide" Target="/ppt/slides/slide11.xml" Id="R8e3b25603c5c436f" /><Relationship Type="http://schemas.openxmlformats.org/officeDocument/2006/relationships/slide" Target="/ppt/slides/slide12.xml" Id="Rdf627b34c46a478c" /><Relationship Type="http://schemas.openxmlformats.org/officeDocument/2006/relationships/slide" Target="/ppt/slides/slide13.xml" Id="Rc8af1a0b675b42f2" /><Relationship Type="http://schemas.openxmlformats.org/officeDocument/2006/relationships/slide" Target="/ppt/slides/slide14.xml" Id="R4edc5e07ea274356" /><Relationship Type="http://schemas.openxmlformats.org/officeDocument/2006/relationships/slide" Target="/ppt/slides/slide15.xml" Id="Rc1ddfc2d7ef34c93" /><Relationship Type="http://schemas.openxmlformats.org/officeDocument/2006/relationships/slide" Target="/ppt/slides/slide16.xml" Id="R4cf04e141faa42f4" /><Relationship Type="http://schemas.openxmlformats.org/officeDocument/2006/relationships/slide" Target="/ppt/slides/slide17.xml" Id="R6f4b944f458d441d" /><Relationship Type="http://schemas.openxmlformats.org/officeDocument/2006/relationships/slide" Target="/ppt/slides/slide18.xml" Id="R4a6708c41f384486" /><Relationship Type="http://schemas.openxmlformats.org/officeDocument/2006/relationships/slide" Target="/ppt/slides/slide19.xml" Id="Rc9d66e4a11f849bb" /><Relationship Type="http://schemas.openxmlformats.org/officeDocument/2006/relationships/slide" Target="/ppt/slides/slide20.xml" Id="Rded60043e6f94493" /><Relationship Type="http://schemas.openxmlformats.org/officeDocument/2006/relationships/slide" Target="/ppt/slides/slide21.xml" Id="Rc0dcde861f864632" /><Relationship Type="http://schemas.openxmlformats.org/officeDocument/2006/relationships/slide" Target="/ppt/slides/slide22.xml" Id="R4879b06526ec4ed4" /><Relationship Type="http://schemas.openxmlformats.org/officeDocument/2006/relationships/slide" Target="/ppt/slides/slide23.xml" Id="R70f5618f8e6347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c03ad1e8ec4a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Barlow Condensed Black"/>
        <a:ea typeface=""/>
        <a:cs typeface=""/>
      </a:majorFont>
      <a:minorFont>
        <a:latin typeface="Work Sans Medium"/>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e0d41107ea94331" /><Relationship Type="http://schemas.openxmlformats.org/officeDocument/2006/relationships/notesMaster" Target="/ppt/notesMasters/notesMaster1.xml" Id="R7b407cfe69d7462b" /></Relationships>
</file>

<file path=ppt/notesSlides/_rels/notesSlide2.xml.rels>&#65279;<?xml version="1.0" encoding="utf-8"?><Relationships xmlns="http://schemas.openxmlformats.org/package/2006/relationships"><Relationship Type="http://schemas.openxmlformats.org/officeDocument/2006/relationships/slide" Target="/ppt/slides/slide2.xml" Id="Rc92b88bd41554719" /><Relationship Type="http://schemas.openxmlformats.org/officeDocument/2006/relationships/notesMaster" Target="/ppt/notesMasters/notesMaster1.xml" Id="R098d12bb5f924a02" /></Relationships>
</file>

<file path=ppt/notesSlides/_rels/notesSlide3.xml.rels>&#65279;<?xml version="1.0" encoding="utf-8"?><Relationships xmlns="http://schemas.openxmlformats.org/package/2006/relationships"><Relationship Type="http://schemas.openxmlformats.org/officeDocument/2006/relationships/slide" Target="/ppt/slides/slide3.xml" Id="Rbca16c3c1fbd4250" /><Relationship Type="http://schemas.openxmlformats.org/officeDocument/2006/relationships/notesMaster" Target="/ppt/notesMasters/notesMaster1.xml" Id="Rf8b4453704ff47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cc04a1f14b4818" /><Relationship Type="http://schemas.openxmlformats.org/officeDocument/2006/relationships/notesMaster" Target="/ppt/notesMasters/notesMaster1.xml" Id="Rd1eac4e347144d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25440523230a4f8e" /><Relationship Type="http://schemas.openxmlformats.org/officeDocument/2006/relationships/notesMaster" Target="/ppt/notesMasters/notesMaster1.xml" Id="R66c4785388424b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b453fa712ac45cd" /><Relationship Type="http://schemas.openxmlformats.org/officeDocument/2006/relationships/notesMaster" Target="/ppt/notesMasters/notesMaster1.xml" Id="R23c363eececb4c9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869bb39eb44d5c" /><Relationship Type="http://schemas.openxmlformats.org/officeDocument/2006/relationships/notesMaster" Target="/ppt/notesMasters/notesMaster1.xml" Id="R16e0f752e9204eb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ab17d14e3a459b" /><Relationship Type="http://schemas.openxmlformats.org/officeDocument/2006/relationships/notesMaster" Target="/ppt/notesMasters/notesMaster1.xml" Id="R87bfae1ba0ab47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3931a12c2b84ffc" /><Relationship Type="http://schemas.openxmlformats.org/officeDocument/2006/relationships/notesMaster" Target="/ppt/notesMasters/notesMaster1.xml" Id="Rd1f4d62c71e141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7548ac2ff84794" /><Relationship Type="http://schemas.openxmlformats.org/officeDocument/2006/relationships/notesMaster" Target="/ppt/notesMasters/notesMaster1.xml" Id="R7d26f57cfb1f438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c3e8b1fcc784509" /><Relationship Type="http://schemas.openxmlformats.org/officeDocument/2006/relationships/notesMaster" Target="/ppt/notesMasters/notesMaster1.xml" Id="Rd5b253e2c72e4b2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956a8f382e40a1" /><Relationship Type="http://schemas.openxmlformats.org/officeDocument/2006/relationships/notesMaster" Target="/ppt/notesMasters/notesMaster1.xml" Id="Ra1fc00327a2548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8e89a17672b43fb" /><Relationship Type="http://schemas.openxmlformats.org/officeDocument/2006/relationships/notesMaster" Target="/ppt/notesMasters/notesMaster1.xml" Id="Ra3858a7c8c714a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c6efced9504fb0" /><Relationship Type="http://schemas.openxmlformats.org/officeDocument/2006/relationships/notesMaster" Target="/ppt/notesMasters/notesMaster1.xml" Id="Rfc42d0d9d65144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4a49a675f1a4104" /><Relationship Type="http://schemas.openxmlformats.org/officeDocument/2006/relationships/notesMaster" Target="/ppt/notesMasters/notesMaster1.xml" Id="Rab926574cf2b429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f8e9353c62b4c78" /><Relationship Type="http://schemas.openxmlformats.org/officeDocument/2006/relationships/notesMaster" Target="/ppt/notesMasters/notesMaster1.xml" Id="R97aa32eaba6543f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7aa7fbb3eb4304" /><Relationship Type="http://schemas.openxmlformats.org/officeDocument/2006/relationships/notesMaster" Target="/ppt/notesMasters/notesMaster1.xml" Id="Rad378bc0069842c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754c5a6ce514b1a" /><Relationship Type="http://schemas.openxmlformats.org/officeDocument/2006/relationships/notesMaster" Target="/ppt/notesMasters/notesMaster1.xml" Id="Rd95950934ff648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6ad775cfd54dd9" /><Relationship Type="http://schemas.openxmlformats.org/officeDocument/2006/relationships/notesMaster" Target="/ppt/notesMasters/notesMaster1.xml" Id="R278ffe8831764d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b212ddeb363423b" /><Relationship Type="http://schemas.openxmlformats.org/officeDocument/2006/relationships/notesMaster" Target="/ppt/notesMasters/notesMaster1.xml" Id="R1dd28df843cf487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e2dbdb8d3884f1a" /><Relationship Type="http://schemas.openxmlformats.org/officeDocument/2006/relationships/notesMaster" Target="/ppt/notesMasters/notesMaster1.xml" Id="Radb7b7cddd4d494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45c7b2844e84161" /><Relationship Type="http://schemas.openxmlformats.org/officeDocument/2006/relationships/notesMaster" Target="/ppt/notesMasters/notesMaster1.xml" Id="Rf4fab1c8d71a4ea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dad9c6cb28f4a7a" /><Relationship Type="http://schemas.openxmlformats.org/officeDocument/2006/relationships/notesMaster" Target="/ppt/notesMasters/notesMaster1.xml" Id="Rb74a8cf38e3848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a:t>
            </a:r>
          </a:p>
          <a:p xmlns:a="http://schemas.openxmlformats.org/drawingml/2006/main">
            <a:r>
              <a:t/>
            </a:r>
          </a:p>
          <a:p xmlns:a="http://schemas.openxmlformats.org/drawingml/2006/main">
            <a:r>
              <a:t>00:00–00:15</a:t>
            </a:r>
          </a:p>
          <a:p xmlns:a="http://schemas.openxmlformats.org/drawingml/2006/main">
            <a:r>
              <a:t>Your table is Aven, a country with several governments. Today, track who has authority and who bears the 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2</a:t>
            </a:r>
          </a:p>
          <a:p xmlns:a="http://schemas.openxmlformats.org/drawingml/2006/main">
            <a:r>
              <a:t/>
            </a:r>
          </a:p>
          <a:p xmlns:a="http://schemas.openxmlformats.org/drawingml/2006/main">
            <a:r>
              <a:t>00:15–00:35</a:t>
            </a:r>
          </a:p>
          <a:p xmlns:a="http://schemas.openxmlformats.org/drawingml/2006/main">
            <a:r>
              <a:t>Choose National, Coast, Plain and Ridge, one person per government. A fifth person is the Residents’ Advocate; a sixth is the Constitution Clerk. Everyone writes. Only the four governments vote. Add your name and role.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opening1</a:t>
            </a:r>
          </a:p>
          <a:p xmlns:a="http://schemas.openxmlformats.org/drawingml/2006/main">
            <a:r>
              <a:t/>
            </a:r>
          </a:p>
          <a:p xmlns:a="http://schemas.openxmlformats.org/drawingml/2006/main">
            <a:r>
              <a:t>00:35–00:50</a:t>
            </a:r>
          </a:p>
          <a:p xmlns:a="http://schemas.openxmlformats.org/drawingml/2006/main">
            <a:r>
              <a:t>Before reading, answer the opening question. Both levels are elected, but National can withdraw every regional power by ordinary law. Are elections enough? You have fifteen seconds to circle Yes, No or Unsure.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3</a:t>
            </a:r>
          </a:p>
          <a:p xmlns:a="http://schemas.openxmlformats.org/drawingml/2006/main">
            <a:r>
              <a:t/>
            </a:r>
          </a:p>
          <a:p xmlns:a="http://schemas.openxmlformats.org/drawingml/2006/main">
            <a:r>
              <a:t>01:05–01:20</a:t>
            </a:r>
          </a:p>
          <a:p xmlns:a="http://schemas.openxmlformats.org/drawingml/2006/main">
            <a:r>
              <a:t>Read Aven’s shared briefing and your own role paragraph. Take two quiet minutes. What priority can your role defend, and which fact makes it important?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4</a:t>
            </a:r>
          </a:p>
          <a:p xmlns:a="http://schemas.openxmlformats.org/drawingml/2006/main">
            <a:r>
              <a:t/>
            </a:r>
          </a:p>
          <a:p xmlns:a="http://schemas.openxmlformats.org/drawingml/2006/main">
            <a:r>
              <a:t>03:20–04:10</a:t>
            </a:r>
          </a:p>
          <a:p xmlns:a="http://schemas.openxmlformats.org/drawingml/2006/main">
            <a:r>
              <a:t>Aven already has constitutionally protected national and regional authority. Regions control curricula and clinics. National controls foreign affairs and teacher licensing. Regional delegates also participate in national lawmaking through the Council of Regions. Equal citizenship, fair review and independent appeals bind both levels. What makes regional authority more secure than permission National could withdraw whenever it wants? Ordinary National law cannot remove these protected powers.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5</a:t>
            </a:r>
          </a:p>
          <a:p xmlns:a="http://schemas.openxmlformats.org/drawingml/2006/main">
            <a:r>
              <a:t/>
            </a:r>
          </a:p>
          <a:p xmlns:a="http://schemas.openxmlformats.org/drawingml/2006/main">
            <a:r>
              <a:t>04:10–04:35</a:t>
            </a:r>
          </a:p>
          <a:p xmlns:a="http://schemas.openxmlformats.org/drawingml/2006/main">
            <a:r>
              <a:t>Protected does not mean unchangeable. In this game, a constitutional change needs National and at least two regions to choose the same change. Otherwise the current rule stays. This is our fictional convention’s agreement rule, not a universal rule for every federation.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opening2</a:t>
            </a:r>
          </a:p>
          <a:p xmlns:a="http://schemas.openxmlformats.org/drawingml/2006/main">
            <a:r>
              <a:t/>
            </a:r>
          </a:p>
          <a:p xmlns:a="http://schemas.openxmlformats.org/drawingml/2006/main">
            <a:r>
              <a:t>04:35–04:45</a:t>
            </a:r>
          </a:p>
          <a:p xmlns:a="http://schemas.openxmlformats.org/drawingml/2006/main">
            <a:r>
              <a:t>Imagine National wants to take over regional school decisions. Why might regions want constitutional protection? Tell a neighbor one reason.</a:t>
            </a:r>
          </a:p>
          <a:p xmlns:a="http://schemas.openxmlformats.org/drawingml/2006/main">
            <a:r>
              <a:t/>
            </a:r>
          </a:p>
          <a:p xmlns:a="http://schemas.openxmlformats.org/drawingml/2006/main">
            <a:r>
              <a:t>05:00–05:15</a:t>
            </a:r>
          </a:p>
          <a:p xmlns:a="http://schemas.openxmlformats.org/drawingml/2006/main">
            <a:r>
              <a:t>What could a region lose if National could take that power back whenever they disagreed? Protection gives regional decisions some 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6</a:t>
            </a:r>
          </a:p>
          <a:p xmlns:a="http://schemas.openxmlformats.org/drawingml/2006/main">
            <a:r>
              <a:t/>
            </a:r>
          </a:p>
          <a:p xmlns:a="http://schemas.openxmlformats.org/drawingml/2006/main">
            <a:r>
              <a:t>05:15–05:30</a:t>
            </a:r>
          </a:p>
          <a:p xmlns:a="http://schemas.openxmlformats.org/drawingml/2006/main">
            <a:r>
              <a:t>In A, write what your role wants to protect and why it matters. Use a fact from your briefing. Short phrases are enough. Take sixty seconds on your own.</a:t>
            </a:r>
          </a:p>
          <a:p xmlns:a="http://schemas.openxmlformats.org/drawingml/2006/main">
            <a:r>
              <a:t/>
            </a:r>
          </a:p>
          <a:p xmlns:a="http://schemas.openxmlformats.org/drawingml/2006/main">
            <a:r>
              <a:t>06:30–07:00</a:t>
            </a:r>
          </a:p>
          <a:p xmlns:a="http://schemas.openxmlformats.org/drawingml/2006/main">
            <a:r>
              <a:t>Tell a neighbor your priority and reason. What depends on the thing you want to protect? Does your reason fit your role’s circumstances?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7</a:t>
            </a:r>
          </a:p>
          <a:p xmlns:a="http://schemas.openxmlformats.org/drawingml/2006/main">
            <a:r>
              <a:t/>
            </a:r>
          </a:p>
          <a:p xmlns:a="http://schemas.openxmlformats.org/drawingml/2006/main">
            <a:r>
              <a:t>07:00–07:30</a:t>
            </a:r>
          </a:p>
          <a:p xmlns:a="http://schemas.openxmlformats.org/drawingml/2006/main">
            <a:r>
              <a:t>First choose who should make binding river decisions. Read the three options. Regional is the current rule, and regions may cooperate voluntarily under it. Regional crews operate the gates under every option; we are changing who decides. In B, circle your preferred rule and give one reason about authority. Seventy-five seconds on your own.</a:t>
            </a:r>
          </a:p>
          <a:p xmlns:a="http://schemas.openxmlformats.org/drawingml/2006/main">
            <a:r>
              <a:t/>
            </a:r>
          </a:p>
          <a:p xmlns:a="http://schemas.openxmlformats.org/drawingml/2006/main">
            <a:r>
              <a:t>08:45–09:05</a:t>
            </a:r>
          </a:p>
          <a:p xmlns:a="http://schemas.openxmlformats.org/drawingml/2006/main">
            <a:r>
              <a:t>Everyone gets one turn: National, Coast, Plain, Ridge, then the advisers. Use twenty seconds each at four people, sixteen at five, thirteen at six. National, cue the handoffs. Advisers speak but do not vote.</a:t>
            </a:r>
          </a:p>
          <a:p xmlns:a="http://schemas.openxmlformats.org/drawingml/2006/main">
            <a:r>
              <a:t/>
            </a:r>
          </a:p>
          <a:p xmlns:a="http://schemas.openxmlformats.org/drawingml/2006/main">
            <a:r>
              <a:t>09:05–10:25</a:t>
            </a:r>
          </a:p>
          <a:p xmlns:a="http://schemas.openxmlformats.org/drawingml/2006/main">
            <a:r>
              <a:t>Your eighty seconds start now.</a:t>
            </a:r>
          </a:p>
          <a:p xmlns:a="http://schemas.openxmlformats.org/drawingml/2006/main">
            <a:r>
              <a:t/>
            </a:r>
          </a:p>
          <a:p xmlns:a="http://schemas.openxmlformats.org/drawingml/2006/main">
            <a:r>
              <a:t>10:25–11:00</a:t>
            </a:r>
          </a:p>
          <a:p xmlns:a="http://schemas.openxmlformats.org/drawingml/2006/main">
            <a:r>
              <a:t>Now bargain. Which change could obtain the required agreement? Whose consent does your proposal require?</a:t>
            </a:r>
          </a:p>
          <a:p xmlns:a="http://schemas.openxmlformats.org/drawingml/2006/main">
            <a:r>
              <a:t/>
            </a:r>
          </a:p>
          <a:p xmlns:a="http://schemas.openxmlformats.org/drawingml/2006/main">
            <a:r>
              <a:t>11:00–11:20</a:t>
            </a:r>
          </a:p>
          <a:p xmlns:a="http://schemas.openxmlformats.org/drawingml/2006/main">
            <a:r>
              <a:t>Governments, on three show one, two or three fingers for one menu option. A change needs National and at least two regions choosing that same change. Otherwise Regional stays. One final ballot. One, two, three.</a:t>
            </a:r>
          </a:p>
          <a:p xmlns:a="http://schemas.openxmlformats.org/drawingml/2006/main">
            <a:r>
              <a:t/>
            </a:r>
          </a:p>
          <a:p xmlns:a="http://schemas.openxmlformats.org/drawingml/2006/main">
            <a:r>
              <a:t>11:20–12:10</a:t>
            </a:r>
          </a:p>
          <a:p xmlns:a="http://schemas.openxmlformats.org/drawingml/2006/main">
            <a:r>
              <a:t>Read the four government choices back inside your table. Record them in B, using a dash for no valid signal. Circle the actual rule. Your personal preference can differ from the table’s result.</a:t>
            </a:r>
          </a:p>
          <a:p xmlns:a="http://schemas.openxmlformats.org/drawingml/2006/main">
            <a:r>
              <a:t/>
            </a:r>
          </a:p>
          <a:p xmlns:a="http://schemas.openxmlformats.org/drawingml/2006/main">
            <a:r>
              <a:t>12:10–13:00</a:t>
            </a:r>
          </a:p>
          <a:p xmlns:a="http://schemas.openxmlformats.org/drawingml/2006/main">
            <a:r>
              <a:t>One table: what were your four choices, and which rule took effect? Did National and at least two regions choose the same change? Support split between different changes is not agreement on one change. Your recorded rule now governs the flood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8</a:t>
            </a:r>
          </a:p>
          <a:p xmlns:a="http://schemas.openxmlformats.org/drawingml/2006/main">
            <a:r>
              <a:t/>
            </a:r>
          </a:p>
          <a:p xmlns:a="http://schemas.openxmlformats.org/drawingml/2006/main">
            <a:r>
              <a:t>13:00–13:40</a:t>
            </a:r>
          </a:p>
          <a:p xmlns:a="http://schemas.openxmlformats.org/drawingml/2006/main">
            <a:r>
              <a:t>Read the consequences of Open and Hold. Evacuation removes immediate injury risk, but someone still bears a property loss. What is wrong with saying that eighty is larger than twenty, so the fair answer is automatic? Homes and farm plots are different losses. The figures do not tell us everything about their value.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9</a:t>
            </a:r>
          </a:p>
          <a:p xmlns:a="http://schemas.openxmlformats.org/drawingml/2006/main">
            <a:r>
              <a:t/>
            </a:r>
          </a:p>
          <a:p xmlns:a="http://schemas.openxmlformats.org/drawingml/2006/main">
            <a:r>
              <a:t>13:40–14:00</a:t>
            </a:r>
          </a:p>
          <a:p xmlns:a="http://schemas.openxmlformats.org/drawingml/2006/main">
            <a:r>
              <a:t>In C, choose the action you prefer, give a reason, and identify who can authorize it under your actual river rule. A preference is not permission to impose it. Take ninety seconds on your own.</a:t>
            </a:r>
          </a:p>
          <a:p xmlns:a="http://schemas.openxmlformats.org/drawingml/2006/main">
            <a:r>
              <a:t/>
            </a:r>
          </a:p>
          <a:p xmlns:a="http://schemas.openxmlformats.org/drawingml/2006/main">
            <a:r>
              <a:t>15:30–15:40</a:t>
            </a:r>
          </a:p>
          <a:p xmlns:a="http://schemas.openxmlformats.org/drawingml/2006/main">
            <a:r>
              <a:t>Use the same speaking order and short turns. Everyone gives a reason. You have eighty seconds.</a:t>
            </a:r>
          </a:p>
          <a:p xmlns:a="http://schemas.openxmlformats.org/drawingml/2006/main">
            <a:r>
              <a:t/>
            </a:r>
          </a:p>
          <a:p xmlns:a="http://schemas.openxmlformats.org/drawingml/2006/main">
            <a:r>
              <a:t>15:40–17:00</a:t>
            </a:r>
          </a:p>
          <a:p xmlns:a="http://schemas.openxmlformats.org/drawingml/2006/main">
            <a:r>
              <a:t>Begin.</a:t>
            </a:r>
          </a:p>
          <a:p xmlns:a="http://schemas.openxmlformats.org/drawingml/2006/main">
            <a:r>
              <a:t/>
            </a:r>
          </a:p>
          <a:p xmlns:a="http://schemas.openxmlformats.org/drawingml/2006/main">
            <a:r>
              <a:t>17:00–17:30</a:t>
            </a:r>
          </a:p>
          <a:p xmlns:a="http://schemas.openxmlformats.org/drawingml/2006/main">
            <a:r>
              <a:t>Use your recorded B rule. Under National, only National signals. Under Regional, only Plain. Under Joint, all four governments signal. Thumbs up is Open; down is Hold. Joint Open requires National up and at least two regions up. No authorized Open means Hold. One, two, three.</a:t>
            </a:r>
          </a:p>
          <a:p xmlns:a="http://schemas.openxmlformats.org/drawingml/2006/main">
            <a:r>
              <a:t/>
            </a:r>
          </a:p>
          <a:p xmlns:a="http://schemas.openxmlformats.org/drawingml/2006/main">
            <a:r>
              <a:t>17:30–18:20</a:t>
            </a:r>
          </a:p>
          <a:p xmlns:a="http://schemas.openxmlformats.org/drawingml/2006/main">
            <a:r>
              <a:t>Record the actual action and who bears its stated cost. Keep the river rule you already adopted.</a:t>
            </a:r>
          </a:p>
          <a:p xmlns:a="http://schemas.openxmlformats.org/drawingml/2006/main">
            <a:r>
              <a:t/>
            </a:r>
          </a:p>
          <a:p xmlns:a="http://schemas.openxmlformats.org/drawingml/2006/main">
            <a:r>
              <a:t>18:20–19:00</a:t>
            </a:r>
          </a:p>
          <a:p xmlns:a="http://schemas.openxmlformats.org/drawingml/2006/main">
            <a:r>
              <a:t>Who needed to agree, and did that agreement occur? Could a Regional table voluntarily Open? Yes, if Plain agrees. Under Joint, National and two other regions could authorize Open over Plain’s objection. The rule identifies who may decide; it does not choose the action for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10</a:t>
            </a:r>
          </a:p>
          <a:p xmlns:a="http://schemas.openxmlformats.org/drawingml/2006/main">
            <a:r>
              <a:t/>
            </a:r>
          </a:p>
          <a:p xmlns:a="http://schemas.openxmlformats.org/drawingml/2006/main">
            <a:r>
              <a:t>19:00–19:30</a:t>
            </a:r>
          </a:p>
          <a:p xmlns:a="http://schemas.openxmlformats.org/drawingml/2006/main">
            <a:r>
              <a:t>Equal populations and similar basic clinic needs, but the same tax rate raises eight, five and two units because tax bases differ. Five is a basic-budget benchmark, not a legal minimum or a care guarantee. What rules out saying Ridge simply is not trying as hard? The tax rate is the same.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11</a:t>
            </a:r>
          </a:p>
          <a:p xmlns:a="http://schemas.openxmlformats.org/drawingml/2006/main">
            <a:r>
              <a:t/>
            </a:r>
          </a:p>
          <a:p xmlns:a="http://schemas.openxmlformats.org/drawingml/2006/main">
            <a:r>
              <a:t>19:30–20:00</a:t>
            </a:r>
          </a:p>
          <a:p xmlns:a="http://schemas.openxmlformats.org/drawingml/2006/main">
            <a:r>
              <a:t>Local keeps locally raised funds. Pool and Equalize both give five units each, but staffing authority differs. Equalize binds the three-unit Coast-to-Ridge transfer; no later donor permission is needed. The total stays fifteen, with no extra money or side deals. Choose a package in D and give one reason. Seventy-five seconds on your own.</a:t>
            </a:r>
          </a:p>
          <a:p xmlns:a="http://schemas.openxmlformats.org/drawingml/2006/main">
            <a:r>
              <a:t/>
            </a:r>
          </a:p>
          <a:p xmlns:a="http://schemas.openxmlformats.org/drawingml/2006/main">
            <a:r>
              <a:t>21:15–21:25</a:t>
            </a:r>
          </a:p>
          <a:p xmlns:a="http://schemas.openxmlformats.org/drawingml/2006/main">
            <a:r>
              <a:t>Use the same speaking order and short turns. Everyone explains a tradeoff. Eighty seconds.</a:t>
            </a:r>
          </a:p>
          <a:p xmlns:a="http://schemas.openxmlformats.org/drawingml/2006/main">
            <a:r>
              <a:t/>
            </a:r>
          </a:p>
          <a:p xmlns:a="http://schemas.openxmlformats.org/drawingml/2006/main">
            <a:r>
              <a:t>21:25–22:45</a:t>
            </a:r>
          </a:p>
          <a:p xmlns:a="http://schemas.openxmlformats.org/drawingml/2006/main">
            <a:r>
              <a:t>Begin.</a:t>
            </a:r>
          </a:p>
          <a:p xmlns:a="http://schemas.openxmlformats.org/drawingml/2006/main">
            <a:r>
              <a:t/>
            </a:r>
          </a:p>
          <a:p xmlns:a="http://schemas.openxmlformats.org/drawingml/2006/main">
            <a:r>
              <a:t>22:45–23:10</a:t>
            </a:r>
          </a:p>
          <a:p xmlns:a="http://schemas.openxmlformats.org/drawingml/2006/main">
            <a:r>
              <a:t>Now bargain. Are you protecting locally raised revenue, a common basic-budget goal, regional control, or National coordination? Which cost are you prepared to accept?</a:t>
            </a:r>
          </a:p>
          <a:p xmlns:a="http://schemas.openxmlformats.org/drawingml/2006/main">
            <a:r>
              <a:t/>
            </a:r>
          </a:p>
          <a:p xmlns:a="http://schemas.openxmlformats.org/drawingml/2006/main">
            <a:r>
              <a:t>23:10–23:30</a:t>
            </a:r>
          </a:p>
          <a:p xmlns:a="http://schemas.openxmlformats.org/drawingml/2006/main">
            <a:r>
              <a:t>Governments, show one finger for Local, two for Pool, three for Equalize. A change needs National and at least two regions choosing the same package. Otherwise Local stays. Coast has no extra veto. One, two, three.</a:t>
            </a:r>
          </a:p>
          <a:p xmlns:a="http://schemas.openxmlformats.org/drawingml/2006/main">
            <a:r>
              <a:t/>
            </a:r>
          </a:p>
          <a:p xmlns:a="http://schemas.openxmlformats.org/drawingml/2006/main">
            <a:r>
              <a:t>23:30–24:25</a:t>
            </a:r>
          </a:p>
          <a:p xmlns:a="http://schemas.openxmlformats.org/drawingml/2006/main">
            <a:r>
              <a:t>Record your actual package and who controls budgets and staffing. Add one brief benefit and why, and one cost and why. Explain the package your table actually adopted.</a:t>
            </a:r>
          </a:p>
          <a:p xmlns:a="http://schemas.openxmlformats.org/drawingml/2006/main">
            <a:r>
              <a:t/>
            </a:r>
          </a:p>
          <a:p xmlns:a="http://schemas.openxmlformats.org/drawingml/2006/main">
            <a:r>
              <a:t>24:25–25:00</a:t>
            </a:r>
          </a:p>
          <a:p xmlns:a="http://schemas.openxmlformats.org/drawingml/2006/main">
            <a:r>
              <a:t>Pool and Equalize allocate the same funds. What constitutional question is still different? Who controls budgets and staffing. Which package leaves Ridge three below the benchmark? Local. Equal budgets do not prove equal care. Regional clinics deliver under every package.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12</a:t>
            </a:r>
          </a:p>
          <a:p xmlns:a="http://schemas.openxmlformats.org/drawingml/2006/main">
            <a:r>
              <a:t/>
            </a:r>
          </a:p>
          <a:p xmlns:a="http://schemas.openxmlformats.org/drawingml/2006/main">
            <a:r>
              <a:t>25:00–25:35</a:t>
            </a:r>
          </a:p>
          <a:p xmlns:a="http://schemas.openxmlformats.org/drawingml/2006/main">
            <a:r>
              <a:t>Ridge wants protected licensing power because National’s exam fits Ridge-language training poorly. Mina belongs to Ridge’s Plain-speaking minority, trained in Plain, and wants to teach in Ridge. What do we actually know about her qualifications? Their adequacy is unknown. Regional autonomy and fair treatment within a region are separate concerns.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13</a:t>
            </a:r>
          </a:p>
          <a:p xmlns:a="http://schemas.openxmlformats.org/drawingml/2006/main">
            <a:r>
              <a:t/>
            </a:r>
          </a:p>
          <a:p xmlns:a="http://schemas.openxmlformats.org/drawingml/2006/main">
            <a:r>
              <a:t>25:35–26:00</a:t>
            </a:r>
          </a:p>
          <a:p xmlns:a="http://schemas.openxmlformats.org/drawingml/2006/main">
            <a:r>
              <a:t>In E, recommend a licensing arrangement, identify Mina’s office under it, and name the other regions gaining authority under All regions. Use the table. Take two minutes on your own. This is a recommendation: no vote is held and no law changes here.</a:t>
            </a:r>
          </a:p>
          <a:p xmlns:a="http://schemas.openxmlformats.org/drawingml/2006/main">
            <a:r>
              <a:t/>
            </a:r>
          </a:p>
          <a:p xmlns:a="http://schemas.openxmlformats.org/drawingml/2006/main">
            <a:r>
              <a:t>28:00–28:20</a:t>
            </a:r>
          </a:p>
          <a:p xmlns:a="http://schemas.openxmlformats.org/drawingml/2006/main">
            <a:r>
              <a:t>Compare your authority maps with a neighbor. Which office follows from each recommendation?</a:t>
            </a:r>
          </a:p>
          <a:p xmlns:a="http://schemas.openxmlformats.org/drawingml/2006/main">
            <a:r>
              <a:t/>
            </a:r>
          </a:p>
          <a:p xmlns:a="http://schemas.openxmlformats.org/drawingml/2006/main">
            <a:r>
              <a:t>28:20–28:50</a:t>
            </a:r>
          </a:p>
          <a:p xmlns:a="http://schemas.openxmlformats.org/drawingml/2006/main">
            <a:r>
              <a:t>Would Mina’s office differ between Ridge only and All regions? It is Ridge under both. Under All regions, who else gains licensing authority? Coast and Plain. Mina’s office alone does not tell us how widely licensing power has been decentralized. Check your three 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14</a:t>
            </a:r>
          </a:p>
          <a:p xmlns:a="http://schemas.openxmlformats.org/drawingml/2006/main">
            <a:r>
              <a:t/>
            </a:r>
          </a:p>
          <a:p xmlns:a="http://schemas.openxmlformats.org/drawingml/2006/main">
            <a:r>
              <a:t>28:50–29:05</a:t>
            </a:r>
          </a:p>
          <a:p xmlns:a="http://schemas.openxmlformats.org/drawingml/2006/main">
            <a:r>
              <a:t>Your recommended office now receives Mina’s application. How should it check her qualifications fairly? Discuss one concrete action with a neighbor and why it helps.</a:t>
            </a:r>
          </a:p>
          <a:p xmlns:a="http://schemas.openxmlformats.org/drawingml/2006/main">
            <a:r>
              <a:t/>
            </a:r>
          </a:p>
          <a:p xmlns:a="http://schemas.openxmlformats.org/drawingml/2006/main">
            <a:r>
              <a:t>29:20–29:40</a:t>
            </a:r>
          </a:p>
          <a:p xmlns:a="http://schemas.openxmlformats.org/drawingml/2006/main">
            <a:r>
              <a:t>Give us an action. What would it establish?</a:t>
            </a:r>
          </a:p>
          <a:p xmlns:a="http://schemas.openxmlformats.org/drawingml/2006/main">
            <a:r>
              <a:t/>
            </a:r>
          </a:p>
          <a:p xmlns:a="http://schemas.openxmlformats.org/drawingml/2006/main">
            <a:r>
              <a:t>29:40–30:00</a:t>
            </a:r>
          </a:p>
          <a:p xmlns:a="http://schemas.openxmlformats.org/drawingml/2006/main">
            <a:r>
              <a:t>For example, compare her Plain training with published teaching requirements, so relevant outside training receives consistent consideration. Fair review, written reasons and independent appeal bind every office. We cannot promise a licence or job without knowing whether she meets the requirements.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15</a:t>
            </a:r>
          </a:p>
          <a:p xmlns:a="http://schemas.openxmlformats.org/drawingml/2006/main">
            <a:r>
              <a:t/>
            </a:r>
          </a:p>
          <a:p xmlns:a="http://schemas.openxmlformats.org/drawingml/2006/main">
            <a:r>
              <a:t>30:00–31:00</a:t>
            </a:r>
          </a:p>
          <a:p xmlns:a="http://schemas.openxmlformats.org/drawingml/2006/main">
            <a:r>
              <a:t>Federalism combines constitutionally protected national and regional authority with regional participation in common government. Protected regional curriculum authority is self-rule. Guaranteed regional delegates in the Council are shared rule. Why is a regional clinic simply doing work not enough evidence? We still need to know who holds protected policy authority. Delegated power can be withdrawn by ordinary National law. Giving National one field does not erase Aven’s remaining protected regional powers.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16</a:t>
            </a:r>
          </a:p>
          <a:p xmlns:a="http://schemas.openxmlformats.org/drawingml/2006/main">
            <a:r>
              <a:t/>
            </a:r>
          </a:p>
          <a:p xmlns:a="http://schemas.openxmlformats.org/drawingml/2006/main">
            <a:r>
              <a:t>31:00–32:00</a:t>
            </a:r>
          </a:p>
          <a:p xmlns:a="http://schemas.openxmlformats.org/drawingml/2006/main">
            <a:r>
              <a:t>Symmetric means regions have the same formal powers. Asymmetric means a region has a different formal power. Which power would differ under Ridge only? Teacher licensing. All regions transfers that power equally, so it is symmetric decentralization. Do unequal clinic funds alone establish constitutional asymmetry? No. Differences in money are not automatically differences in formal powers.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17</a:t>
            </a:r>
          </a:p>
          <a:p xmlns:a="http://schemas.openxmlformats.org/drawingml/2006/main">
            <a:r>
              <a:t/>
            </a:r>
          </a:p>
          <a:p xmlns:a="http://schemas.openxmlformats.org/drawingml/2006/main">
            <a:r>
              <a:t>32:00–34:00</a:t>
            </a:r>
          </a:p>
          <a:p xmlns:a="http://schemas.openxmlformats.org/drawingml/2006/main">
            <a:r>
              <a:t>These are comparisons, not copies of Aven. Canada’s provinces have constitutional education powers, with qualifications, alongside specified minority-language schooling rights. India’s Article 371A gives Nagaland’s legislature a role before parliamentary laws on specified Naga practices, customary law and related justice, and land and resources apply there. That is not a veto over every national law. Which authority is protected, and whose participation matters? Neither example means regional independence. Now use the same distinctions in a new fictional country.</a:t>
            </a:r>
          </a:p>
          <a:p xmlns:a="http://schemas.openxmlformats.org/drawingml/2006/main">
            <a:r>
              <a:t/>
            </a:r>
          </a:p>
          <a:p xmlns:a="http://schemas.openxmlformats.org/drawingml/2006/main">
            <a:r>
              <a:t>Sources: Canada Constitution Act 1867 s93 and Charter s23, https://laws-lois.justice.gc.ca/eng/const/FullText.html. India Constitution Article 371A(1)(a), https://www.legislative.gov.in/static/uploads/2025/07/359f70a69695affb9d72f8393102bd2e.pdf. These are limited comparisons rather than exact copies of Aven.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18</a:t>
            </a:r>
          </a:p>
          <a:p xmlns:a="http://schemas.openxmlformats.org/drawingml/2006/main">
            <a:r>
              <a:t/>
            </a:r>
          </a:p>
          <a:p xmlns:a="http://schemas.openxmlformats.org/drawingml/2006/main">
            <a:r>
              <a:t>34:00–34:20</a:t>
            </a:r>
          </a:p>
          <a:p xmlns:a="http://schemas.openxmlformats.org/drawingml/2006/main">
            <a:r>
              <a:t>In F, classify the current authority and the reform, giving a decisive case fact for each. In the reform passage, underline one self-rule fact and box one shared-rule fact. Work alone for three minutes. Use the distinctions we just discussed.</a:t>
            </a:r>
          </a:p>
          <a:p xmlns:a="http://schemas.openxmlformats.org/drawingml/2006/main">
            <a:r>
              <a:t/>
            </a:r>
          </a:p>
          <a:p xmlns:a="http://schemas.openxmlformats.org/drawingml/2006/main">
            <a:r>
              <a:t>37:20–38:05</a:t>
            </a:r>
          </a:p>
          <a:p xmlns:a="http://schemas.openxmlformats.org/drawingml/2006/main">
            <a:r>
              <a:t>Compare with a neighbor. Which fact supports each classification? Explain the evidence, rather than just checking whether you chose the same word.</a:t>
            </a:r>
          </a:p>
          <a:p xmlns:a="http://schemas.openxmlformats.org/drawingml/2006/main">
            <a:r>
              <a:t/>
            </a:r>
          </a:p>
          <a:p xmlns:a="http://schemas.openxmlformats.org/drawingml/2006/main">
            <a:r>
              <a:t>38:05–38:15</a:t>
            </a:r>
          </a:p>
          <a:p xmlns:a="http://schemas.openxmlformats.org/drawingml/2006/main">
            <a:r>
              <a:t>Let’s check the distinctions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19</a:t>
            </a:r>
          </a:p>
          <a:p xmlns:a="http://schemas.openxmlformats.org/drawingml/2006/main">
            <a:r>
              <a:t/>
            </a:r>
          </a:p>
          <a:p xmlns:a="http://schemas.openxmlformats.org/drawingml/2006/main">
            <a:r>
              <a:t>38:15–38:55</a:t>
            </a:r>
          </a:p>
          <a:p xmlns:a="http://schemas.openxmlformats.org/drawingml/2006/main">
            <a:r>
              <a:t>Current authority is delegated: ordinary law can withdraw the clinic powers. The reform is asymmetric because only North gains protected fishing authority. Protected island health policy is self-rule. Guaranteed island delegates in common lawmaking are shared rule. What makes their participation part of common government? They have guaranteed seats in the common lawmaking council, not merely elected local councils.</a:t>
            </a:r>
          </a:p>
          <a:p xmlns:a="http://schemas.openxmlformats.org/drawingml/2006/main">
            <a:r>
              <a:t/>
            </a:r>
          </a:p>
          <a:p xmlns:a="http://schemas.openxmlformats.org/drawingml/2006/main">
            <a:r>
              <a:t>38:55–39:20</a:t>
            </a:r>
          </a:p>
          <a:p xmlns:a="http://schemas.openxmlformats.org/drawingml/2006/main">
            <a:r>
              <a:t>Check your F classifications and explanations. Revise any answer that needs a different fact or a clearer reason.</a:t>
            </a:r>
          </a:p>
          <a:p xmlns:a="http://schemas.openxmlformats.org/drawingml/2006/main">
            <a:r>
              <a:t/>
            </a:r>
          </a:p>
          <a:p xmlns:a="http://schemas.openxmlformats.org/drawingml/2006/main">
            <a:r>
              <a:t>39:20–39:45</a:t>
            </a:r>
          </a:p>
          <a:p xmlns:a="http://schemas.openxmlformats.org/drawingml/2006/main">
            <a:r>
              <a:t>Return to the opening question. Were regional elections enough when National could withdraw every regional power by ordinary law? No. Elections choose officeholders. They do not, by themselves, protect regional authority.</a:t>
            </a:r>
          </a:p>
          <a:p xmlns:a="http://schemas.openxmlformats.org/drawingml/2006/main">
            <a:r>
              <a:t/>
            </a:r>
          </a:p>
          <a:p xmlns:a="http://schemas.openxmlformats.org/drawingml/2006/main">
            <a:r>
              <a:t>39:45–40:00</a:t>
            </a:r>
          </a:p>
          <a:p xmlns:a="http://schemas.openxmlformats.org/drawingml/2006/main">
            <a:r>
              <a:t>Our test is more than who does the work. Ask whose authority is protected, who joins common government, and what agreement a change requires.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20</a:t>
            </a:r>
          </a:p>
          <a:p xmlns:a="http://schemas.openxmlformats.org/drawingml/2006/main">
            <a:r>
              <a:t/>
            </a:r>
          </a:p>
          <a:p xmlns:a="http://schemas.openxmlformats.org/drawingml/2006/main">
            <a:r>
              <a:t>40:00–41:20</a:t>
            </a:r>
          </a:p>
          <a:p xmlns:a="http://schemas.openxmlformats.org/drawingml/2006/main">
            <a:r>
              <a:t>Let’s hear one actual river result. Which rule governed it? Who could authorize the action, whose agreement was required, and who bore a cost? What part of the rule made that result possible?</a:t>
            </a:r>
          </a:p>
          <a:p xmlns:a="http://schemas.openxmlformats.org/drawingml/2006/main">
            <a:r>
              <a:t/>
            </a:r>
          </a:p>
          <a:p xmlns:a="http://schemas.openxmlformats.org/drawingml/2006/main">
            <a:r>
              <a:t>41:20–42:20</a:t>
            </a:r>
          </a:p>
          <a:p xmlns:a="http://schemas.openxmlformats.org/drawingml/2006/main">
            <a:r>
              <a:t>Now one actual clinic package. Who gained resources or lost control? Pool and Equalize have the same allocation: what does their difference tell us? A rule can redistribute resources while leaving regional control, or transfer control to National.</a:t>
            </a:r>
          </a:p>
          <a:p xmlns:a="http://schemas.openxmlformats.org/drawingml/2006/main">
            <a:r>
              <a:t/>
            </a:r>
          </a:p>
          <a:p xmlns:a="http://schemas.openxmlformats.org/drawingml/2006/main">
            <a:r>
              <a:t>42:20–43:00</a:t>
            </a:r>
          </a:p>
          <a:p xmlns:a="http://schemas.openxmlformats.org/drawingml/2006/main">
            <a:r>
              <a:t>Which residents might regional power overlook? Remember Mina. Regional autonomy does not remove the need for fair treatment within a region. Our examples illustrate how rules work; different table outcomes do not prove one arrangement always works better.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Created by Yoav Duman</a:t>
            </a:r>
          </a:p>
          <a:p xmlns:a="http://schemas.openxmlformats.org/drawingml/2006/main">
            <a:r>
              <a:t>The Shared Country instructor edition, October 2026</a:t>
            </a:r>
          </a:p>
          <a:p xmlns:a="http://schemas.openxmlformats.org/drawingml/2006/main">
            <a:r>
              <a:t>Displayed slide 21</a:t>
            </a:r>
          </a:p>
          <a:p xmlns:a="http://schemas.openxmlformats.org/drawingml/2006/main">
            <a:r>
              <a:t/>
            </a:r>
          </a:p>
          <a:p xmlns:a="http://schemas.openxmlformats.org/drawingml/2006/main">
            <a:r>
              <a:t>43:00–43:30</a:t>
            </a:r>
          </a:p>
          <a:p xmlns:a="http://schemas.openxmlformats.org/drawingml/2006/main">
            <a:r>
              <a:t>Complete G on your own. Use an actual river rule or clinic package, not the licensing recommendation. Name a benefit and a cost. Make at least one because explain who could authorize action or control budgets and staffing. You may disagree with your table. Write for two minutes.</a:t>
            </a:r>
          </a:p>
          <a:p xmlns:a="http://schemas.openxmlformats.org/drawingml/2006/main">
            <a:r>
              <a:t/>
            </a:r>
          </a:p>
          <a:p xmlns:a="http://schemas.openxmlformats.org/drawingml/2006/main">
            <a:r>
              <a:t>45:30–46:00</a:t>
            </a:r>
          </a:p>
          <a:p xmlns:a="http://schemas.openxmlformats.org/drawingml/2006/main">
            <a:r>
              <a:t>Check that your name is on both response pages. Pass both response pages to me. You can keep the country briefing.</a:t>
            </a:r>
          </a:p>
          <a:p xmlns:a="http://schemas.openxmlformats.org/drawingml/2006/main">
            <a:r>
              <a:t/>
            </a:r>
          </a:p>
          <a:p xmlns:a="http://schemas.openxmlformats.org/drawingml/2006/main">
            <a:r>
              <a:t>46:00–46:30</a:t>
            </a:r>
          </a:p>
          <a:p xmlns:a="http://schemas.openxmlformats.org/drawingml/2006/main">
            <a:r>
              <a:t>Federalism protects authority at more than one level and connects regions to common government. Your decisions showed how the allocation of power shapes whose agreement matters, which resources move, and who bears a cost.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7081f67fa843b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9d9a55281ba44b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a567b44a0b543a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3d0e690092c4d5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b090b4f862c4f7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a17bd59cc864fd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1F7C0EC-67B9-4FAB-B36B-6CADF28B90A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B048AA2-C2B7-4F1B-8BDE-CD7F2D81C0F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3EA94F0-1FF9-4C10-BED5-6B729F9366D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3C638D-00C6-41AA-906D-80115F0433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0FD4444-39D9-4505-9E65-E09A8DF22D9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2C32622-0DF6-426D-A687-0B939C2901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77FA250-F03D-4E30-B0CC-499476F9A75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86FB22C-AC02-4E02-B86D-8C857E1A4DE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D6ED4F-C593-41BE-9652-3870DCE87A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D6074A6-9B0B-453A-9723-C71DA0FED0B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241c84bccf54256" /><Relationship Type="http://schemas.openxmlformats.org/officeDocument/2006/relationships/slideLayout" Target="/ppt/slideLayouts/slideLayout1.xml" Id="Rd7c5ed8e289a4776" /><Relationship Type="http://schemas.openxmlformats.org/officeDocument/2006/relationships/slideLayout" Target="/ppt/slideLayouts/slideLayout2.xml" Id="Reff939cead22400d" /><Relationship Type="http://schemas.openxmlformats.org/officeDocument/2006/relationships/slideLayout" Target="/ppt/slideLayouts/slideLayout3.xml" Id="R55b0565be1584ba9" /><Relationship Type="http://schemas.openxmlformats.org/officeDocument/2006/relationships/slideLayout" Target="/ppt/slideLayouts/slideLayout4.xml" Id="Rf99330c0b97c4ff8" /><Relationship Type="http://schemas.openxmlformats.org/officeDocument/2006/relationships/slideLayout" Target="/ppt/slideLayouts/slideLayout5.xml" Id="Rcf60acd8407644e4" /><Relationship Type="http://schemas.openxmlformats.org/officeDocument/2006/relationships/slideLayout" Target="/ppt/slideLayouts/slideLayout6.xml" Id="R194626e3a01147c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c5ed8e289a4776"/>
    <p:sldLayoutId xmlns:r="http://schemas.openxmlformats.org/officeDocument/2006/relationships" id="2147483650" r:id="Reff939cead22400d"/>
    <p:sldLayoutId xmlns:r="http://schemas.openxmlformats.org/officeDocument/2006/relationships" id="2147483651" r:id="R55b0565be1584ba9"/>
    <p:sldLayoutId xmlns:r="http://schemas.openxmlformats.org/officeDocument/2006/relationships" id="2147483652" r:id="Rf99330c0b97c4ff8"/>
    <p:sldLayoutId xmlns:r="http://schemas.openxmlformats.org/officeDocument/2006/relationships" id="2147483653" r:id="Rcf60acd8407644e4"/>
    <p:sldLayoutId xmlns:r="http://schemas.openxmlformats.org/officeDocument/2006/relationships" id="2147483654" r:id="R194626e3a01147c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Barlow Condensed Black"/>
        <a:ea typeface=""/>
        <a:cs typeface=""/>
      </a:majorFont>
      <a:minorFont>
        <a:latin typeface="Work Sans Medium"/>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178e926daf446bb" /><Relationship Type="http://schemas.openxmlformats.org/officeDocument/2006/relationships/image" Target="/ppt/media/image.jpg" Id="R552f825c97ce4950" /><Relationship Type="http://schemas.openxmlformats.org/officeDocument/2006/relationships/notesSlide" Target="/ppt/notesSlides/notesSlide1.xml" Id="R901e16919011466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63ee8ddf6d34489" /><Relationship Type="http://schemas.openxmlformats.org/officeDocument/2006/relationships/image" Target="/ppt/media/image2.jpg" Id="R22dff90d943f4810" /><Relationship Type="http://schemas.openxmlformats.org/officeDocument/2006/relationships/notesSlide" Target="/ppt/notesSlides/notesSlide2.xml" Id="R2decb54aa1e34e4d" /></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f577613cc9084cdb"/><Relationship Type="http://schemas.openxmlformats.org/officeDocument/2006/relationships/image" Target="../media/image2.jpg" Id="R38c7fe0645ad4d99"/><Relationship Type="http://schemas.openxmlformats.org/officeDocument/2006/relationships/notesSlide" Target="/ppt/notesSlides/notesSlide3.xml" Id="R0a6d104527bc4c89"/></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e1872af777142b9" /><Relationship Type="http://schemas.openxmlformats.org/officeDocument/2006/relationships/image" Target="/ppt/media/image2.jpg" Id="R59ce1b9d9faa43f3" /><Relationship Type="http://schemas.openxmlformats.org/officeDocument/2006/relationships/notesSlide" Target="/ppt/notesSlides/notesSlide4.xml" Id="Rd03be636450d4d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513e2c811e34d2e" /><Relationship Type="http://schemas.openxmlformats.org/officeDocument/2006/relationships/image" Target="/ppt/media/image2.jpg" Id="R5ef5312a53844f41" /><Relationship Type="http://schemas.openxmlformats.org/officeDocument/2006/relationships/notesSlide" Target="/ppt/notesSlides/notesSlide5.xml" Id="R6d6d14dfc0ec45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6eec2fd082e48e3" /><Relationship Type="http://schemas.openxmlformats.org/officeDocument/2006/relationships/image" Target="/ppt/media/image2.jpg" Id="Rfabf44a48cfe44cc" /><Relationship Type="http://schemas.openxmlformats.org/officeDocument/2006/relationships/notesSlide" Target="/ppt/notesSlides/notesSlide6.xml" Id="R6075597358204beb" /></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2120ee65a6d449d6"/><Relationship Type="http://schemas.openxmlformats.org/officeDocument/2006/relationships/image" Target="../media/image2.jpg" Id="R751e66ee90d649d3"/><Relationship Type="http://schemas.openxmlformats.org/officeDocument/2006/relationships/notesSlide" Target="/ppt/notesSlides/notesSlide7.xml" Id="R94d1f5faff71423d"/></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f04662d7f1f413b" /><Relationship Type="http://schemas.openxmlformats.org/officeDocument/2006/relationships/image" Target="/ppt/media/image2.jpg" Id="R0bf30d5480b04861" /><Relationship Type="http://schemas.openxmlformats.org/officeDocument/2006/relationships/notesSlide" Target="/ppt/notesSlides/notesSlide8.xml" Id="R6ab29b6081e54ba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da428c071304422" /><Relationship Type="http://schemas.openxmlformats.org/officeDocument/2006/relationships/image" Target="/ppt/media/image4.jpg" Id="Rf5f3dbeffe1b466f" /><Relationship Type="http://schemas.openxmlformats.org/officeDocument/2006/relationships/notesSlide" Target="/ppt/notesSlides/notesSlide9.xml" Id="R0398a186d2cd468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112cc5f3f3d49b7" /><Relationship Type="http://schemas.openxmlformats.org/officeDocument/2006/relationships/image" Target="/ppt/media/image4.jpg" Id="R3aecdb04f55f4f0a" /><Relationship Type="http://schemas.openxmlformats.org/officeDocument/2006/relationships/notesSlide" Target="/ppt/notesSlides/notesSlide10.xml" Id="Rcdf48152b7b34e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8325b232086475d" /><Relationship Type="http://schemas.openxmlformats.org/officeDocument/2006/relationships/image" Target="/ppt/media/image4.jpg" Id="R307ded6d2b7348ff" /><Relationship Type="http://schemas.openxmlformats.org/officeDocument/2006/relationships/notesSlide" Target="/ppt/notesSlides/notesSlide11.xml" Id="Rd30154c9a3164bb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bcd6efaa8b5f48f7" /><Relationship Type="http://schemas.openxmlformats.org/officeDocument/2006/relationships/image" Target="/ppt/media/image5.jpg" Id="Re3243987a68d4225" /><Relationship Type="http://schemas.openxmlformats.org/officeDocument/2006/relationships/notesSlide" Target="/ppt/notesSlides/notesSlide12.xml" Id="Rb4faec8dacab4b1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8f76794636d414f" /><Relationship Type="http://schemas.openxmlformats.org/officeDocument/2006/relationships/image" Target="/ppt/media/image5.jpg" Id="Rebfdbeeebefb4cde" /><Relationship Type="http://schemas.openxmlformats.org/officeDocument/2006/relationships/notesSlide" Target="/ppt/notesSlides/notesSlide13.xml" Id="Rffbab9f18cbc422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f3efbd826514ab0" /><Relationship Type="http://schemas.openxmlformats.org/officeDocument/2006/relationships/image" Target="/ppt/media/image6.jpg" Id="R34a08aa9d4f544cb" /><Relationship Type="http://schemas.openxmlformats.org/officeDocument/2006/relationships/notesSlide" Target="/ppt/notesSlides/notesSlide14.xml" Id="Rde48c56d3a91464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b3a71495adb4401" /><Relationship Type="http://schemas.openxmlformats.org/officeDocument/2006/relationships/image" Target="/ppt/media/image2.jpg" Id="R8abb64eedc534b96" /><Relationship Type="http://schemas.openxmlformats.org/officeDocument/2006/relationships/notesSlide" Target="/ppt/notesSlides/notesSlide15.xml" Id="R3974a3b94bf949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311ff9d1a3d41c6" /><Relationship Type="http://schemas.openxmlformats.org/officeDocument/2006/relationships/image" Target="/ppt/media/image2.jpg" Id="R2f716753de564a59" /><Relationship Type="http://schemas.openxmlformats.org/officeDocument/2006/relationships/notesSlide" Target="/ppt/notesSlides/notesSlide16.xml" Id="Rc795eb42241440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d1f015135194d19" /><Relationship Type="http://schemas.openxmlformats.org/officeDocument/2006/relationships/image" Target="/ppt/media/image2.jpg" Id="Re810ccaedb5e46d1" /><Relationship Type="http://schemas.openxmlformats.org/officeDocument/2006/relationships/notesSlide" Target="/ppt/notesSlides/notesSlide17.xml" Id="R626850a9c37741e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e2ed5975c3c47b5" /><Relationship Type="http://schemas.openxmlformats.org/officeDocument/2006/relationships/image" Target="/ppt/media/image2.jpg" Id="Rd6430589747e4d69" /><Relationship Type="http://schemas.openxmlformats.org/officeDocument/2006/relationships/notesSlide" Target="/ppt/notesSlides/notesSlide18.xml" Id="Rc0eb36d9bb02446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613a3967bf541b2" /><Relationship Type="http://schemas.openxmlformats.org/officeDocument/2006/relationships/image" Target="/ppt/media/image7.jpg" Id="R459b128d1f104742" /><Relationship Type="http://schemas.openxmlformats.org/officeDocument/2006/relationships/notesSlide" Target="/ppt/notesSlides/notesSlide19.xml" Id="R9e35be07bba449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0f0282dd45e4363" /><Relationship Type="http://schemas.openxmlformats.org/officeDocument/2006/relationships/image" Target="/ppt/media/image7.jpg" Id="R84dabed0356f4afd" /><Relationship Type="http://schemas.openxmlformats.org/officeDocument/2006/relationships/notesSlide" Target="/ppt/notesSlides/notesSlide20.xml" Id="R6e4dd7ba129c460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e9663b7322843f3" /><Relationship Type="http://schemas.openxmlformats.org/officeDocument/2006/relationships/image" Target="/ppt/media/image7.jpg" Id="Rc8524354cac74bac" /><Relationship Type="http://schemas.openxmlformats.org/officeDocument/2006/relationships/notesSlide" Target="/ppt/notesSlides/notesSlide21.xml" Id="R65da85389fbc4af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1a0c4443e2ac4e66" /><Relationship Type="http://schemas.openxmlformats.org/officeDocument/2006/relationships/image" Target="/ppt/media/image2.jpg" Id="Ra7238226a1d54919" /><Relationship Type="http://schemas.openxmlformats.org/officeDocument/2006/relationships/notesSlide" Target="/ppt/notesSlides/notesSlide22.xml" Id="Rd6cfcc198d24469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8d7d3938e335447d" /><Relationship Type="http://schemas.openxmlformats.org/officeDocument/2006/relationships/image" Target="/ppt/media/image2.jpg" Id="R5a6a0c61515a402f" /><Relationship Type="http://schemas.openxmlformats.org/officeDocument/2006/relationships/notesSlide" Target="/ppt/notesSlides/notesSlide23.xml" Id="R9307c4f275a046ea" /></Relationships>
</file>

<file path=ppt/slides/slide1.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077D01C-B3CB-4C2C-A683-0D7FB70E142A}"/>
              </a:ext>
            </a:extLst>
          </p:cNvPr>
          <p:cNvPicPr>
            <a:picLocks xmlns:a="http://schemas.openxmlformats.org/drawingml/2006/main" noChangeAspect="1"/>
          </p:cNvPicPr>
          <p:nvPr/>
        </p:nvPicPr>
        <p:blipFill>
          <a:blip xmlns:r="http://schemas.openxmlformats.org/officeDocument/2006/relationships" xmlns:a="http://schemas.openxmlformats.org/drawingml/2006/main" r:embed="R552f825c97ce4950"/>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8" name="cover-kicker">
            <a:extLst xmlns:a="http://schemas.openxmlformats.org/drawingml/2006/main">
              <a:ext uri="{FF2B5EF4-FFF2-40B4-BE49-F238E27FC236}">
                <a16:creationId xmlns:a16="http://schemas.microsoft.com/office/drawing/2014/main" id="{E607C2FD-39A3-4FE2-8720-94EF9C5994AB}"/>
              </a:ext>
            </a:extLst>
          </p:cNvPr>
          <p:cNvSpPr>
            <a:spLocks xmlns:a="http://schemas.openxmlformats.org/drawingml/2006/main" noGrp="1"/>
          </p:cNvSpPr>
          <p:nvPr/>
        </p:nvSpPr>
        <p:spPr>
          <a:xfrm xmlns:a="http://schemas.openxmlformats.org/drawingml/2006/main">
            <a:off x="1047750" y="552450"/>
            <a:ext cx="9525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025" b="0">
                <a:solidFill>
                  <a:srgbClr val="C6E4DD"/>
                </a:solidFill>
                <a:latin typeface="Work Sans SemiBold"/>
                <a:ea typeface="Work Sans SemiBold"/>
                <a:cs typeface="Work Sans SemiBold"/>
              </a:defRPr>
            </a:defPPr>
            <a:lvl1pPr algn="l">
              <a:buNone/>
              <a:defRPr sz="2025" b="0">
                <a:solidFill>
                  <a:srgbClr val="C6E4DD"/>
                </a:solidFill>
                <a:latin typeface="Work Sans SemiBold"/>
                <a:ea typeface="Work Sans SemiBold"/>
                <a:cs typeface="Work Sans SemiBold"/>
              </a:defRPr>
            </a:lvl1pPr>
            <a:lvl2pPr algn="l">
              <a:buNone/>
              <a:defRPr sz="2025" b="0">
                <a:solidFill>
                  <a:srgbClr val="C6E4DD"/>
                </a:solidFill>
                <a:latin typeface="Work Sans SemiBold"/>
                <a:ea typeface="Work Sans SemiBold"/>
                <a:cs typeface="Work Sans SemiBold"/>
              </a:defRPr>
            </a:lvl2pPr>
            <a:lvl3pPr algn="l">
              <a:buNone/>
              <a:defRPr sz="2025" b="0">
                <a:solidFill>
                  <a:srgbClr val="C6E4DD"/>
                </a:solidFill>
                <a:latin typeface="Work Sans SemiBold"/>
                <a:ea typeface="Work Sans SemiBold"/>
                <a:cs typeface="Work Sans SemiBold"/>
              </a:defRPr>
            </a:lvl3pPr>
            <a:lvl4pPr algn="l">
              <a:buNone/>
              <a:defRPr sz="2025" b="0">
                <a:solidFill>
                  <a:srgbClr val="C6E4DD"/>
                </a:solidFill>
                <a:latin typeface="Work Sans SemiBold"/>
                <a:ea typeface="Work Sans SemiBold"/>
                <a:cs typeface="Work Sans SemiBold"/>
              </a:defRPr>
            </a:lvl4pPr>
            <a:lvl5pPr algn="l">
              <a:buNone/>
              <a:defRPr sz="2025" b="0">
                <a:solidFill>
                  <a:srgbClr val="C6E4DD"/>
                </a:solidFill>
                <a:latin typeface="Work Sans SemiBold"/>
                <a:ea typeface="Work Sans SemiBold"/>
                <a:cs typeface="Work Sans SemiBold"/>
              </a:defRPr>
            </a:lvl5pPr>
            <a:lvl6pPr algn="l">
              <a:buNone/>
              <a:defRPr sz="2025" b="0">
                <a:solidFill>
                  <a:srgbClr val="C6E4DD"/>
                </a:solidFill>
                <a:latin typeface="Work Sans SemiBold"/>
                <a:ea typeface="Work Sans SemiBold"/>
                <a:cs typeface="Work Sans SemiBold"/>
              </a:defRPr>
            </a:lvl6pPr>
            <a:lvl7pPr algn="l">
              <a:buNone/>
              <a:defRPr sz="2025" b="0">
                <a:solidFill>
                  <a:srgbClr val="C6E4DD"/>
                </a:solidFill>
                <a:latin typeface="Work Sans SemiBold"/>
                <a:ea typeface="Work Sans SemiBold"/>
                <a:cs typeface="Work Sans SemiBold"/>
              </a:defRPr>
            </a:lvl7pPr>
            <a:lvl8pPr algn="l">
              <a:buNone/>
              <a:defRPr sz="2025" b="0">
                <a:solidFill>
                  <a:srgbClr val="C6E4DD"/>
                </a:solidFill>
                <a:latin typeface="Work Sans SemiBold"/>
                <a:ea typeface="Work Sans SemiBold"/>
                <a:cs typeface="Work Sans SemiBold"/>
              </a:defRPr>
            </a:lvl8pPr>
            <a:lvl9pPr algn="l">
              <a:buNone/>
              <a:defRPr sz="2025" b="0">
                <a:solidFill>
                  <a:srgbClr val="C6E4DD"/>
                </a:solidFill>
                <a:latin typeface="Work Sans SemiBold"/>
                <a:ea typeface="Work Sans SemiBold"/>
                <a:cs typeface="Work Sans SemiBold"/>
              </a:defRPr>
            </a:lvl9pPr>
          </a:lstStyle>
          <a:p xmlns:a="http://schemas.openxmlformats.org/drawingml/2006/main">
            <a:pPr algn="l">
              <a:lnSpc>
                <a:spcPct val="110000"/>
              </a:lnSpc>
              <a:buNone/>
              <a:defRPr sz="2025" b="0">
                <a:solidFill>
                  <a:srgbClr val="C6E4DD"/>
                </a:solidFill>
                <a:latin typeface="Work Sans SemiBold"/>
                <a:ea typeface="Work Sans SemiBold"/>
                <a:cs typeface="Work Sans SemiBold"/>
              </a:defRPr>
            </a:pPr>
            <a:r>
              <a:rPr sz="2025" b="0">
                <a:solidFill>
                  <a:srgbClr val="C6E4DD"/>
                </a:solidFill>
                <a:latin typeface="Work Sans SemiBold"/>
                <a:ea typeface="Work Sans SemiBold"/>
                <a:cs typeface="Work Sans SemiBold"/>
              </a:rPr>
              <a:t>A FEDERALISM CONVENTION</a:t>
            </a:r>
            <a:endParaRPr sz="2025" b="0">
              <a:solidFill>
                <a:srgbClr val="C6E4DD"/>
              </a:solidFill>
              <a:latin typeface="Work Sans SemiBold"/>
              <a:ea typeface="Work Sans SemiBold"/>
              <a:cs typeface="Work Sans SemiBold"/>
            </a:endParaRPr>
          </a:p>
        </p:txBody>
      </p:sp>
      <p:sp>
        <p:nvSpPr>
          <p:cNvPr id="9" name="cover-line-one">
            <a:extLst xmlns:a="http://schemas.openxmlformats.org/drawingml/2006/main">
              <a:ext uri="{FF2B5EF4-FFF2-40B4-BE49-F238E27FC236}">
                <a16:creationId xmlns:a16="http://schemas.microsoft.com/office/drawing/2014/main" id="{7AFC0516-2276-4E89-B0C8-1C6B15EEE443}"/>
              </a:ext>
            </a:extLst>
          </p:cNvPr>
          <p:cNvSpPr>
            <a:spLocks xmlns:a="http://schemas.openxmlformats.org/drawingml/2006/main" noGrp="1"/>
          </p:cNvSpPr>
          <p:nvPr/>
        </p:nvSpPr>
        <p:spPr>
          <a:xfrm xmlns:a="http://schemas.openxmlformats.org/drawingml/2006/main">
            <a:off x="1047750" y="981075"/>
            <a:ext cx="5429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6450" b="0">
                <a:solidFill>
                  <a:srgbClr val="F6F4E9"/>
                </a:solidFill>
                <a:latin typeface="Barlow Condensed Black"/>
                <a:ea typeface="Barlow Condensed Black"/>
                <a:cs typeface="Barlow Condensed Black"/>
              </a:defRPr>
            </a:defPPr>
            <a:lvl1pPr algn="l">
              <a:buNone/>
              <a:defRPr sz="6450" b="0">
                <a:solidFill>
                  <a:srgbClr val="F6F4E9"/>
                </a:solidFill>
                <a:latin typeface="Barlow Condensed Black"/>
                <a:ea typeface="Barlow Condensed Black"/>
                <a:cs typeface="Barlow Condensed Black"/>
              </a:defRPr>
            </a:lvl1pPr>
            <a:lvl2pPr algn="l">
              <a:buNone/>
              <a:defRPr sz="6450" b="0">
                <a:solidFill>
                  <a:srgbClr val="F6F4E9"/>
                </a:solidFill>
                <a:latin typeface="Barlow Condensed Black"/>
                <a:ea typeface="Barlow Condensed Black"/>
                <a:cs typeface="Barlow Condensed Black"/>
              </a:defRPr>
            </a:lvl2pPr>
            <a:lvl3pPr algn="l">
              <a:buNone/>
              <a:defRPr sz="6450" b="0">
                <a:solidFill>
                  <a:srgbClr val="F6F4E9"/>
                </a:solidFill>
                <a:latin typeface="Barlow Condensed Black"/>
                <a:ea typeface="Barlow Condensed Black"/>
                <a:cs typeface="Barlow Condensed Black"/>
              </a:defRPr>
            </a:lvl3pPr>
            <a:lvl4pPr algn="l">
              <a:buNone/>
              <a:defRPr sz="6450" b="0">
                <a:solidFill>
                  <a:srgbClr val="F6F4E9"/>
                </a:solidFill>
                <a:latin typeface="Barlow Condensed Black"/>
                <a:ea typeface="Barlow Condensed Black"/>
                <a:cs typeface="Barlow Condensed Black"/>
              </a:defRPr>
            </a:lvl4pPr>
            <a:lvl5pPr algn="l">
              <a:buNone/>
              <a:defRPr sz="6450" b="0">
                <a:solidFill>
                  <a:srgbClr val="F6F4E9"/>
                </a:solidFill>
                <a:latin typeface="Barlow Condensed Black"/>
                <a:ea typeface="Barlow Condensed Black"/>
                <a:cs typeface="Barlow Condensed Black"/>
              </a:defRPr>
            </a:lvl5pPr>
            <a:lvl6pPr algn="l">
              <a:buNone/>
              <a:defRPr sz="6450" b="0">
                <a:solidFill>
                  <a:srgbClr val="F6F4E9"/>
                </a:solidFill>
                <a:latin typeface="Barlow Condensed Black"/>
                <a:ea typeface="Barlow Condensed Black"/>
                <a:cs typeface="Barlow Condensed Black"/>
              </a:defRPr>
            </a:lvl6pPr>
            <a:lvl7pPr algn="l">
              <a:buNone/>
              <a:defRPr sz="6450" b="0">
                <a:solidFill>
                  <a:srgbClr val="F6F4E9"/>
                </a:solidFill>
                <a:latin typeface="Barlow Condensed Black"/>
                <a:ea typeface="Barlow Condensed Black"/>
                <a:cs typeface="Barlow Condensed Black"/>
              </a:defRPr>
            </a:lvl7pPr>
            <a:lvl8pPr algn="l">
              <a:buNone/>
              <a:defRPr sz="6450" b="0">
                <a:solidFill>
                  <a:srgbClr val="F6F4E9"/>
                </a:solidFill>
                <a:latin typeface="Barlow Condensed Black"/>
                <a:ea typeface="Barlow Condensed Black"/>
                <a:cs typeface="Barlow Condensed Black"/>
              </a:defRPr>
            </a:lvl8pPr>
            <a:lvl9pPr algn="l">
              <a:buNone/>
              <a:defRPr sz="64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6450" b="0">
                <a:solidFill>
                  <a:srgbClr val="F6F4E9"/>
                </a:solidFill>
                <a:latin typeface="Barlow Condensed Black"/>
                <a:ea typeface="Barlow Condensed Black"/>
                <a:cs typeface="Barlow Condensed Black"/>
              </a:defRPr>
            </a:pPr>
            <a:r>
              <a:rPr sz="6450" b="0">
                <a:solidFill>
                  <a:srgbClr val="F6F4E9"/>
                </a:solidFill>
                <a:latin typeface="Barlow Condensed Black"/>
                <a:ea typeface="Barlow Condensed Black"/>
                <a:cs typeface="Barlow Condensed Black"/>
              </a:rPr>
              <a:t>THE SHARED</a:t>
            </a:r>
            <a:endParaRPr sz="6450" b="0">
              <a:solidFill>
                <a:srgbClr val="F6F4E9"/>
              </a:solidFill>
              <a:latin typeface="Barlow Condensed Black"/>
              <a:ea typeface="Barlow Condensed Black"/>
              <a:cs typeface="Barlow Condensed Black"/>
            </a:endParaRPr>
          </a:p>
        </p:txBody>
      </p:sp>
      <p:sp>
        <p:nvSpPr>
          <p:cNvPr id="10" name="cover-line-two">
            <a:extLst xmlns:a="http://schemas.openxmlformats.org/drawingml/2006/main">
              <a:ext uri="{FF2B5EF4-FFF2-40B4-BE49-F238E27FC236}">
                <a16:creationId xmlns:a16="http://schemas.microsoft.com/office/drawing/2014/main" id="{553652A1-D3CC-4B69-ABB0-74EE9F7FEDC5}"/>
              </a:ext>
            </a:extLst>
          </p:cNvPr>
          <p:cNvSpPr>
            <a:spLocks xmlns:a="http://schemas.openxmlformats.org/drawingml/2006/main" noGrp="1"/>
          </p:cNvSpPr>
          <p:nvPr/>
        </p:nvSpPr>
        <p:spPr>
          <a:xfrm xmlns:a="http://schemas.openxmlformats.org/drawingml/2006/main">
            <a:off x="1047750" y="1895475"/>
            <a:ext cx="5429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6450" b="0">
                <a:solidFill>
                  <a:srgbClr val="F6F4E9"/>
                </a:solidFill>
                <a:latin typeface="Barlow Condensed Black"/>
                <a:ea typeface="Barlow Condensed Black"/>
                <a:cs typeface="Barlow Condensed Black"/>
              </a:defRPr>
            </a:defPPr>
            <a:lvl1pPr algn="l">
              <a:buNone/>
              <a:defRPr sz="6450" b="0">
                <a:solidFill>
                  <a:srgbClr val="F6F4E9"/>
                </a:solidFill>
                <a:latin typeface="Barlow Condensed Black"/>
                <a:ea typeface="Barlow Condensed Black"/>
                <a:cs typeface="Barlow Condensed Black"/>
              </a:defRPr>
            </a:lvl1pPr>
            <a:lvl2pPr algn="l">
              <a:buNone/>
              <a:defRPr sz="6450" b="0">
                <a:solidFill>
                  <a:srgbClr val="F6F4E9"/>
                </a:solidFill>
                <a:latin typeface="Barlow Condensed Black"/>
                <a:ea typeface="Barlow Condensed Black"/>
                <a:cs typeface="Barlow Condensed Black"/>
              </a:defRPr>
            </a:lvl2pPr>
            <a:lvl3pPr algn="l">
              <a:buNone/>
              <a:defRPr sz="6450" b="0">
                <a:solidFill>
                  <a:srgbClr val="F6F4E9"/>
                </a:solidFill>
                <a:latin typeface="Barlow Condensed Black"/>
                <a:ea typeface="Barlow Condensed Black"/>
                <a:cs typeface="Barlow Condensed Black"/>
              </a:defRPr>
            </a:lvl3pPr>
            <a:lvl4pPr algn="l">
              <a:buNone/>
              <a:defRPr sz="6450" b="0">
                <a:solidFill>
                  <a:srgbClr val="F6F4E9"/>
                </a:solidFill>
                <a:latin typeface="Barlow Condensed Black"/>
                <a:ea typeface="Barlow Condensed Black"/>
                <a:cs typeface="Barlow Condensed Black"/>
              </a:defRPr>
            </a:lvl4pPr>
            <a:lvl5pPr algn="l">
              <a:buNone/>
              <a:defRPr sz="6450" b="0">
                <a:solidFill>
                  <a:srgbClr val="F6F4E9"/>
                </a:solidFill>
                <a:latin typeface="Barlow Condensed Black"/>
                <a:ea typeface="Barlow Condensed Black"/>
                <a:cs typeface="Barlow Condensed Black"/>
              </a:defRPr>
            </a:lvl5pPr>
            <a:lvl6pPr algn="l">
              <a:buNone/>
              <a:defRPr sz="6450" b="0">
                <a:solidFill>
                  <a:srgbClr val="F6F4E9"/>
                </a:solidFill>
                <a:latin typeface="Barlow Condensed Black"/>
                <a:ea typeface="Barlow Condensed Black"/>
                <a:cs typeface="Barlow Condensed Black"/>
              </a:defRPr>
            </a:lvl6pPr>
            <a:lvl7pPr algn="l">
              <a:buNone/>
              <a:defRPr sz="6450" b="0">
                <a:solidFill>
                  <a:srgbClr val="F6F4E9"/>
                </a:solidFill>
                <a:latin typeface="Barlow Condensed Black"/>
                <a:ea typeface="Barlow Condensed Black"/>
                <a:cs typeface="Barlow Condensed Black"/>
              </a:defRPr>
            </a:lvl7pPr>
            <a:lvl8pPr algn="l">
              <a:buNone/>
              <a:defRPr sz="6450" b="0">
                <a:solidFill>
                  <a:srgbClr val="F6F4E9"/>
                </a:solidFill>
                <a:latin typeface="Barlow Condensed Black"/>
                <a:ea typeface="Barlow Condensed Black"/>
                <a:cs typeface="Barlow Condensed Black"/>
              </a:defRPr>
            </a:lvl8pPr>
            <a:lvl9pPr algn="l">
              <a:buNone/>
              <a:defRPr sz="64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6450" b="0">
                <a:solidFill>
                  <a:srgbClr val="F6F4E9"/>
                </a:solidFill>
                <a:latin typeface="Barlow Condensed Black"/>
                <a:ea typeface="Barlow Condensed Black"/>
                <a:cs typeface="Barlow Condensed Black"/>
              </a:defRPr>
            </a:pPr>
            <a:r>
              <a:rPr sz="6450" b="0">
                <a:solidFill>
                  <a:srgbClr val="F6F4E9"/>
                </a:solidFill>
                <a:latin typeface="Barlow Condensed Black"/>
                <a:ea typeface="Barlow Condensed Black"/>
                <a:cs typeface="Barlow Condensed Black"/>
              </a:rPr>
              <a:t>COUNTRY</a:t>
            </a:r>
            <a:endParaRPr sz="6450" b="0">
              <a:solidFill>
                <a:srgbClr val="F6F4E9"/>
              </a:solidFill>
              <a:latin typeface="Barlow Condensed Black"/>
              <a:ea typeface="Barlow Condensed Black"/>
              <a:cs typeface="Barlow Condensed Black"/>
            </a:endParaRPr>
          </a:p>
        </p:txBody>
      </p:sp>
      <p:sp>
        <p:nvSpPr>
          <p:cNvPr id="11" name="cover-tagline-one">
            <a:extLst xmlns:a="http://schemas.openxmlformats.org/drawingml/2006/main">
              <a:ext uri="{FF2B5EF4-FFF2-40B4-BE49-F238E27FC236}">
                <a16:creationId xmlns:a16="http://schemas.microsoft.com/office/drawing/2014/main" id="{8677A5CE-6D96-4EB7-AD9A-BBDE6B13D914}"/>
              </a:ext>
            </a:extLst>
          </p:cNvPr>
          <p:cNvSpPr>
            <a:spLocks xmlns:a="http://schemas.openxmlformats.org/drawingml/2006/main" noGrp="1"/>
          </p:cNvSpPr>
          <p:nvPr/>
        </p:nvSpPr>
        <p:spPr>
          <a:xfrm xmlns:a="http://schemas.openxmlformats.org/drawingml/2006/main">
            <a:off x="6572250" y="1809750"/>
            <a:ext cx="4667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F6F4E9"/>
                </a:solidFill>
                <a:latin typeface="Work Sans Medium"/>
                <a:ea typeface="Work Sans Medium"/>
                <a:cs typeface="Work Sans Medium"/>
              </a:defRPr>
            </a:defPPr>
            <a:lvl1pPr algn="l">
              <a:buNone/>
              <a:defRPr sz="2400" b="0">
                <a:solidFill>
                  <a:srgbClr val="F6F4E9"/>
                </a:solidFill>
                <a:latin typeface="Work Sans Medium"/>
                <a:ea typeface="Work Sans Medium"/>
                <a:cs typeface="Work Sans Medium"/>
              </a:defRPr>
            </a:lvl1pPr>
            <a:lvl2pPr algn="l">
              <a:buNone/>
              <a:defRPr sz="2400" b="0">
                <a:solidFill>
                  <a:srgbClr val="F6F4E9"/>
                </a:solidFill>
                <a:latin typeface="Work Sans Medium"/>
                <a:ea typeface="Work Sans Medium"/>
                <a:cs typeface="Work Sans Medium"/>
              </a:defRPr>
            </a:lvl2pPr>
            <a:lvl3pPr algn="l">
              <a:buNone/>
              <a:defRPr sz="2400" b="0">
                <a:solidFill>
                  <a:srgbClr val="F6F4E9"/>
                </a:solidFill>
                <a:latin typeface="Work Sans Medium"/>
                <a:ea typeface="Work Sans Medium"/>
                <a:cs typeface="Work Sans Medium"/>
              </a:defRPr>
            </a:lvl3pPr>
            <a:lvl4pPr algn="l">
              <a:buNone/>
              <a:defRPr sz="2400" b="0">
                <a:solidFill>
                  <a:srgbClr val="F6F4E9"/>
                </a:solidFill>
                <a:latin typeface="Work Sans Medium"/>
                <a:ea typeface="Work Sans Medium"/>
                <a:cs typeface="Work Sans Medium"/>
              </a:defRPr>
            </a:lvl4pPr>
            <a:lvl5pPr algn="l">
              <a:buNone/>
              <a:defRPr sz="2400" b="0">
                <a:solidFill>
                  <a:srgbClr val="F6F4E9"/>
                </a:solidFill>
                <a:latin typeface="Work Sans Medium"/>
                <a:ea typeface="Work Sans Medium"/>
                <a:cs typeface="Work Sans Medium"/>
              </a:defRPr>
            </a:lvl5pPr>
            <a:lvl6pPr algn="l">
              <a:buNone/>
              <a:defRPr sz="2400" b="0">
                <a:solidFill>
                  <a:srgbClr val="F6F4E9"/>
                </a:solidFill>
                <a:latin typeface="Work Sans Medium"/>
                <a:ea typeface="Work Sans Medium"/>
                <a:cs typeface="Work Sans Medium"/>
              </a:defRPr>
            </a:lvl6pPr>
            <a:lvl7pPr algn="l">
              <a:buNone/>
              <a:defRPr sz="2400" b="0">
                <a:solidFill>
                  <a:srgbClr val="F6F4E9"/>
                </a:solidFill>
                <a:latin typeface="Work Sans Medium"/>
                <a:ea typeface="Work Sans Medium"/>
                <a:cs typeface="Work Sans Medium"/>
              </a:defRPr>
            </a:lvl7pPr>
            <a:lvl8pPr algn="l">
              <a:buNone/>
              <a:defRPr sz="2400" b="0">
                <a:solidFill>
                  <a:srgbClr val="F6F4E9"/>
                </a:solidFill>
                <a:latin typeface="Work Sans Medium"/>
                <a:ea typeface="Work Sans Medium"/>
                <a:cs typeface="Work Sans Medium"/>
              </a:defRPr>
            </a:lvl8pPr>
            <a:lvl9pPr algn="l">
              <a:buNone/>
              <a:defRPr sz="24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One country.</a:t>
            </a:r>
            <a:endParaRPr sz="2400" b="0">
              <a:solidFill>
                <a:srgbClr val="F6F4E9"/>
              </a:solidFill>
              <a:latin typeface="Work Sans Medium"/>
              <a:ea typeface="Work Sans Medium"/>
              <a:cs typeface="Work Sans Medium"/>
            </a:endParaRPr>
          </a:p>
        </p:txBody>
      </p:sp>
      <p:sp>
        <p:nvSpPr>
          <p:cNvPr id="12" name="cover-tagline-two">
            <a:extLst xmlns:a="http://schemas.openxmlformats.org/drawingml/2006/main">
              <a:ext uri="{FF2B5EF4-FFF2-40B4-BE49-F238E27FC236}">
                <a16:creationId xmlns:a16="http://schemas.microsoft.com/office/drawing/2014/main" id="{E6716B85-A4A7-403C-A361-BC5CCD1C664D}"/>
              </a:ext>
            </a:extLst>
          </p:cNvPr>
          <p:cNvSpPr>
            <a:spLocks xmlns:a="http://schemas.openxmlformats.org/drawingml/2006/main" noGrp="1"/>
          </p:cNvSpPr>
          <p:nvPr/>
        </p:nvSpPr>
        <p:spPr>
          <a:xfrm xmlns:a="http://schemas.openxmlformats.org/drawingml/2006/main">
            <a:off x="6572250" y="2266950"/>
            <a:ext cx="4667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F6F4E9"/>
                </a:solidFill>
                <a:latin typeface="Work Sans Medium"/>
                <a:ea typeface="Work Sans Medium"/>
                <a:cs typeface="Work Sans Medium"/>
              </a:defRPr>
            </a:defPPr>
            <a:lvl1pPr algn="l">
              <a:buNone/>
              <a:defRPr sz="2400" b="0">
                <a:solidFill>
                  <a:srgbClr val="F6F4E9"/>
                </a:solidFill>
                <a:latin typeface="Work Sans Medium"/>
                <a:ea typeface="Work Sans Medium"/>
                <a:cs typeface="Work Sans Medium"/>
              </a:defRPr>
            </a:lvl1pPr>
            <a:lvl2pPr algn="l">
              <a:buNone/>
              <a:defRPr sz="2400" b="0">
                <a:solidFill>
                  <a:srgbClr val="F6F4E9"/>
                </a:solidFill>
                <a:latin typeface="Work Sans Medium"/>
                <a:ea typeface="Work Sans Medium"/>
                <a:cs typeface="Work Sans Medium"/>
              </a:defRPr>
            </a:lvl2pPr>
            <a:lvl3pPr algn="l">
              <a:buNone/>
              <a:defRPr sz="2400" b="0">
                <a:solidFill>
                  <a:srgbClr val="F6F4E9"/>
                </a:solidFill>
                <a:latin typeface="Work Sans Medium"/>
                <a:ea typeface="Work Sans Medium"/>
                <a:cs typeface="Work Sans Medium"/>
              </a:defRPr>
            </a:lvl3pPr>
            <a:lvl4pPr algn="l">
              <a:buNone/>
              <a:defRPr sz="2400" b="0">
                <a:solidFill>
                  <a:srgbClr val="F6F4E9"/>
                </a:solidFill>
                <a:latin typeface="Work Sans Medium"/>
                <a:ea typeface="Work Sans Medium"/>
                <a:cs typeface="Work Sans Medium"/>
              </a:defRPr>
            </a:lvl4pPr>
            <a:lvl5pPr algn="l">
              <a:buNone/>
              <a:defRPr sz="2400" b="0">
                <a:solidFill>
                  <a:srgbClr val="F6F4E9"/>
                </a:solidFill>
                <a:latin typeface="Work Sans Medium"/>
                <a:ea typeface="Work Sans Medium"/>
                <a:cs typeface="Work Sans Medium"/>
              </a:defRPr>
            </a:lvl5pPr>
            <a:lvl6pPr algn="l">
              <a:buNone/>
              <a:defRPr sz="2400" b="0">
                <a:solidFill>
                  <a:srgbClr val="F6F4E9"/>
                </a:solidFill>
                <a:latin typeface="Work Sans Medium"/>
                <a:ea typeface="Work Sans Medium"/>
                <a:cs typeface="Work Sans Medium"/>
              </a:defRPr>
            </a:lvl6pPr>
            <a:lvl7pPr algn="l">
              <a:buNone/>
              <a:defRPr sz="2400" b="0">
                <a:solidFill>
                  <a:srgbClr val="F6F4E9"/>
                </a:solidFill>
                <a:latin typeface="Work Sans Medium"/>
                <a:ea typeface="Work Sans Medium"/>
                <a:cs typeface="Work Sans Medium"/>
              </a:defRPr>
            </a:lvl7pPr>
            <a:lvl8pPr algn="l">
              <a:buNone/>
              <a:defRPr sz="2400" b="0">
                <a:solidFill>
                  <a:srgbClr val="F6F4E9"/>
                </a:solidFill>
                <a:latin typeface="Work Sans Medium"/>
                <a:ea typeface="Work Sans Medium"/>
                <a:cs typeface="Work Sans Medium"/>
              </a:defRPr>
            </a:lvl8pPr>
            <a:lvl9pPr algn="l">
              <a:buNone/>
              <a:defRPr sz="24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Different governments.</a:t>
            </a:r>
            <a:endParaRPr sz="2400" b="0">
              <a:solidFill>
                <a:srgbClr val="F6F4E9"/>
              </a:solidFill>
              <a:latin typeface="Work Sans Medium"/>
              <a:ea typeface="Work Sans Medium"/>
              <a:cs typeface="Work Sans Medium"/>
            </a:endParaRPr>
          </a:p>
        </p:txBody>
      </p:sp>
      <p:sp>
        <p:nvSpPr>
          <p:cNvPr id="13" name="creator">
            <a:extLst xmlns:a="http://schemas.openxmlformats.org/drawingml/2006/main">
              <a:ext uri="{FF2B5EF4-FFF2-40B4-BE49-F238E27FC236}">
                <a16:creationId xmlns:a16="http://schemas.microsoft.com/office/drawing/2014/main" id="{FF7CEC4A-625E-4403-A835-F16C80DD57C8}"/>
              </a:ext>
            </a:extLst>
          </p:cNvPr>
          <p:cNvSpPr>
            <a:spLocks xmlns:a="http://schemas.openxmlformats.org/drawingml/2006/main" noGrp="1"/>
          </p:cNvSpPr>
          <p:nvPr/>
        </p:nvSpPr>
        <p:spPr>
          <a:xfrm xmlns:a="http://schemas.openxmlformats.org/drawingml/2006/main">
            <a:off x="6572250" y="2924175"/>
            <a:ext cx="4667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75" b="0">
                <a:solidFill>
                  <a:srgbClr val="F6F4E9"/>
                </a:solidFill>
                <a:latin typeface="Work Sans Medium"/>
                <a:ea typeface="Work Sans Medium"/>
                <a:cs typeface="Work Sans Medium"/>
              </a:defRPr>
            </a:defPPr>
            <a:lvl1pPr algn="l">
              <a:buNone/>
              <a:defRPr sz="1875" b="0">
                <a:solidFill>
                  <a:srgbClr val="F6F4E9"/>
                </a:solidFill>
                <a:latin typeface="Work Sans Medium"/>
                <a:ea typeface="Work Sans Medium"/>
                <a:cs typeface="Work Sans Medium"/>
              </a:defRPr>
            </a:lvl1pPr>
            <a:lvl2pPr algn="l">
              <a:buNone/>
              <a:defRPr sz="1875" b="0">
                <a:solidFill>
                  <a:srgbClr val="F6F4E9"/>
                </a:solidFill>
                <a:latin typeface="Work Sans Medium"/>
                <a:ea typeface="Work Sans Medium"/>
                <a:cs typeface="Work Sans Medium"/>
              </a:defRPr>
            </a:lvl2pPr>
            <a:lvl3pPr algn="l">
              <a:buNone/>
              <a:defRPr sz="1875" b="0">
                <a:solidFill>
                  <a:srgbClr val="F6F4E9"/>
                </a:solidFill>
                <a:latin typeface="Work Sans Medium"/>
                <a:ea typeface="Work Sans Medium"/>
                <a:cs typeface="Work Sans Medium"/>
              </a:defRPr>
            </a:lvl3pPr>
            <a:lvl4pPr algn="l">
              <a:buNone/>
              <a:defRPr sz="1875" b="0">
                <a:solidFill>
                  <a:srgbClr val="F6F4E9"/>
                </a:solidFill>
                <a:latin typeface="Work Sans Medium"/>
                <a:ea typeface="Work Sans Medium"/>
                <a:cs typeface="Work Sans Medium"/>
              </a:defRPr>
            </a:lvl4pPr>
            <a:lvl5pPr algn="l">
              <a:buNone/>
              <a:defRPr sz="1875" b="0">
                <a:solidFill>
                  <a:srgbClr val="F6F4E9"/>
                </a:solidFill>
                <a:latin typeface="Work Sans Medium"/>
                <a:ea typeface="Work Sans Medium"/>
                <a:cs typeface="Work Sans Medium"/>
              </a:defRPr>
            </a:lvl5pPr>
            <a:lvl6pPr algn="l">
              <a:buNone/>
              <a:defRPr sz="1875" b="0">
                <a:solidFill>
                  <a:srgbClr val="F6F4E9"/>
                </a:solidFill>
                <a:latin typeface="Work Sans Medium"/>
                <a:ea typeface="Work Sans Medium"/>
                <a:cs typeface="Work Sans Medium"/>
              </a:defRPr>
            </a:lvl6pPr>
            <a:lvl7pPr algn="l">
              <a:buNone/>
              <a:defRPr sz="1875" b="0">
                <a:solidFill>
                  <a:srgbClr val="F6F4E9"/>
                </a:solidFill>
                <a:latin typeface="Work Sans Medium"/>
                <a:ea typeface="Work Sans Medium"/>
                <a:cs typeface="Work Sans Medium"/>
              </a:defRPr>
            </a:lvl7pPr>
            <a:lvl8pPr algn="l">
              <a:buNone/>
              <a:defRPr sz="1875" b="0">
                <a:solidFill>
                  <a:srgbClr val="F6F4E9"/>
                </a:solidFill>
                <a:latin typeface="Work Sans Medium"/>
                <a:ea typeface="Work Sans Medium"/>
                <a:cs typeface="Work Sans Medium"/>
              </a:defRPr>
            </a:lvl8pPr>
            <a:lvl9pPr algn="l">
              <a:buNone/>
              <a:defRPr sz="18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1875" b="0">
                <a:solidFill>
                  <a:srgbClr val="F6F4E9"/>
                </a:solidFill>
                <a:latin typeface="Work Sans Medium"/>
                <a:ea typeface="Work Sans Medium"/>
                <a:cs typeface="Work Sans Medium"/>
              </a:defRPr>
            </a:pPr>
            <a:r>
              <a:rPr sz="1875" b="0">
                <a:solidFill>
                  <a:srgbClr val="F6F4E9"/>
                </a:solidFill>
                <a:latin typeface="Work Sans Medium"/>
                <a:ea typeface="Work Sans Medium"/>
                <a:cs typeface="Work Sans Medium"/>
              </a:rPr>
              <a:t>Created by Yoav Duman</a:t>
            </a:r>
            <a:endParaRPr sz="1875" b="0">
              <a:solidFill>
                <a:srgbClr val="F6F4E9"/>
              </a:solidFill>
              <a:latin typeface="Work Sans Medium"/>
              <a:ea typeface="Work Sans Medium"/>
              <a:cs typeface="Work Sans Medium"/>
            </a:endParaRPr>
          </a:p>
        </p:txBody>
      </p:sp>
    </p:spTree>
    <p:extLst>
      <p:ext uri="{BB962C8B-B14F-4D97-AF65-F5344CB8AC3E}">
        <p14:creationId xmlns:p14="http://schemas.microsoft.com/office/powerpoint/2010/main" val="688740612"/>
      </p:ext>
    </p:extLst>
  </p:cSld>
</p:sld>
</file>

<file path=ppt/slides/slide2.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BACCD84-3904-4F97-B7EE-EC3FBDC88572}"/>
              </a:ext>
            </a:extLst>
          </p:cNvPr>
          <p:cNvPicPr>
            <a:picLocks xmlns:a="http://schemas.openxmlformats.org/drawingml/2006/main" noChangeAspect="1"/>
          </p:cNvPicPr>
          <p:nvPr/>
        </p:nvPicPr>
        <p:blipFill>
          <a:blip xmlns:r="http://schemas.openxmlformats.org/officeDocument/2006/relationships" xmlns:a="http://schemas.openxmlformats.org/drawingml/2006/main" r:embed="R22dff90d943f4810"/>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9" name="title">
            <a:extLst xmlns:a="http://schemas.openxmlformats.org/drawingml/2006/main">
              <a:ext uri="{FF2B5EF4-FFF2-40B4-BE49-F238E27FC236}">
                <a16:creationId xmlns:a16="http://schemas.microsoft.com/office/drawing/2014/main" id="{5D65E9A8-BDD6-4EA2-A1DD-B786B13A8145}"/>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65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650" b="0">
                <a:solidFill>
                  <a:srgbClr val="F6F4E9"/>
                </a:solidFill>
                <a:latin typeface="Barlow Condensed Black"/>
                <a:ea typeface="Barlow Condensed Black"/>
                <a:cs typeface="Barlow Condensed Black"/>
              </a:defRPr>
            </a:pPr>
            <a:r>
              <a:rPr sz="4650" b="0">
                <a:solidFill>
                  <a:srgbClr val="F6F4E9"/>
                </a:solidFill>
                <a:latin typeface="Barlow Condensed Black"/>
                <a:ea typeface="Barlow Condensed Black"/>
                <a:cs typeface="Barlow Condensed Black"/>
              </a:rPr>
              <a:t>YOUR TABLE IS ONE COUNTRY</a:t>
            </a:r>
            <a:endParaRPr sz="465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056C733F-FB84-4CDD-8AEB-77409301C683}"/>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02</a:t>
            </a:r>
            <a:endParaRPr sz="1650" b="0">
              <a:solidFill>
                <a:srgbClr val="F6F4E9"/>
              </a:solidFill>
              <a:latin typeface="Work Sans Medium"/>
              <a:ea typeface="Work Sans Medium"/>
              <a:cs typeface="Work Sans Medium"/>
            </a:endParaRPr>
          </a:p>
        </p:txBody>
      </p:sp>
      <p:sp>
        <p:nvSpPr>
          <p:cNvPr id="11" name="four">
            <a:extLst xmlns:a="http://schemas.openxmlformats.org/drawingml/2006/main">
              <a:ext uri="{FF2B5EF4-FFF2-40B4-BE49-F238E27FC236}">
                <a16:creationId xmlns:a16="http://schemas.microsoft.com/office/drawing/2014/main" id="{8DAE7D50-38E1-46A3-8866-570CCFE230AC}"/>
              </a:ext>
            </a:extLst>
          </p:cNvPr>
          <p:cNvSpPr>
            <a:spLocks xmlns:a="http://schemas.openxmlformats.org/drawingml/2006/main" noGrp="1"/>
          </p:cNvSpPr>
          <p:nvPr/>
        </p:nvSpPr>
        <p:spPr>
          <a:xfrm xmlns:a="http://schemas.openxmlformats.org/drawingml/2006/main">
            <a:off x="952500" y="1619250"/>
            <a:ext cx="104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5400" b="0">
                <a:solidFill>
                  <a:srgbClr val="FFC0AB"/>
                </a:solidFill>
                <a:latin typeface="Barlow Condensed Black"/>
                <a:ea typeface="Barlow Condensed Black"/>
                <a:cs typeface="Barlow Condensed Black"/>
              </a:defRPr>
            </a:defPPr>
            <a:lvl1pPr algn="l">
              <a:buNone/>
              <a:defRPr sz="5400" b="0">
                <a:solidFill>
                  <a:srgbClr val="FFC0AB"/>
                </a:solidFill>
                <a:latin typeface="Barlow Condensed Black"/>
                <a:ea typeface="Barlow Condensed Black"/>
                <a:cs typeface="Barlow Condensed Black"/>
              </a:defRPr>
            </a:lvl1pPr>
            <a:lvl2pPr algn="l">
              <a:buNone/>
              <a:defRPr sz="5400" b="0">
                <a:solidFill>
                  <a:srgbClr val="FFC0AB"/>
                </a:solidFill>
                <a:latin typeface="Barlow Condensed Black"/>
                <a:ea typeface="Barlow Condensed Black"/>
                <a:cs typeface="Barlow Condensed Black"/>
              </a:defRPr>
            </a:lvl2pPr>
            <a:lvl3pPr algn="l">
              <a:buNone/>
              <a:defRPr sz="5400" b="0">
                <a:solidFill>
                  <a:srgbClr val="FFC0AB"/>
                </a:solidFill>
                <a:latin typeface="Barlow Condensed Black"/>
                <a:ea typeface="Barlow Condensed Black"/>
                <a:cs typeface="Barlow Condensed Black"/>
              </a:defRPr>
            </a:lvl3pPr>
            <a:lvl4pPr algn="l">
              <a:buNone/>
              <a:defRPr sz="5400" b="0">
                <a:solidFill>
                  <a:srgbClr val="FFC0AB"/>
                </a:solidFill>
                <a:latin typeface="Barlow Condensed Black"/>
                <a:ea typeface="Barlow Condensed Black"/>
                <a:cs typeface="Barlow Condensed Black"/>
              </a:defRPr>
            </a:lvl4pPr>
            <a:lvl5pPr algn="l">
              <a:buNone/>
              <a:defRPr sz="5400" b="0">
                <a:solidFill>
                  <a:srgbClr val="FFC0AB"/>
                </a:solidFill>
                <a:latin typeface="Barlow Condensed Black"/>
                <a:ea typeface="Barlow Condensed Black"/>
                <a:cs typeface="Barlow Condensed Black"/>
              </a:defRPr>
            </a:lvl5pPr>
            <a:lvl6pPr algn="l">
              <a:buNone/>
              <a:defRPr sz="5400" b="0">
                <a:solidFill>
                  <a:srgbClr val="FFC0AB"/>
                </a:solidFill>
                <a:latin typeface="Barlow Condensed Black"/>
                <a:ea typeface="Barlow Condensed Black"/>
                <a:cs typeface="Barlow Condensed Black"/>
              </a:defRPr>
            </a:lvl6pPr>
            <a:lvl7pPr algn="l">
              <a:buNone/>
              <a:defRPr sz="5400" b="0">
                <a:solidFill>
                  <a:srgbClr val="FFC0AB"/>
                </a:solidFill>
                <a:latin typeface="Barlow Condensed Black"/>
                <a:ea typeface="Barlow Condensed Black"/>
                <a:cs typeface="Barlow Condensed Black"/>
              </a:defRPr>
            </a:lvl7pPr>
            <a:lvl8pPr algn="l">
              <a:buNone/>
              <a:defRPr sz="5400" b="0">
                <a:solidFill>
                  <a:srgbClr val="FFC0AB"/>
                </a:solidFill>
                <a:latin typeface="Barlow Condensed Black"/>
                <a:ea typeface="Barlow Condensed Black"/>
                <a:cs typeface="Barlow Condensed Black"/>
              </a:defRPr>
            </a:lvl8pPr>
            <a:lvl9pPr algn="l">
              <a:buNone/>
              <a:defRPr sz="5400" b="0">
                <a:solidFill>
                  <a:srgbClr val="FFC0AB"/>
                </a:solidFill>
                <a:latin typeface="Barlow Condensed Black"/>
                <a:ea typeface="Barlow Condensed Black"/>
                <a:cs typeface="Barlow Condensed Black"/>
              </a:defRPr>
            </a:lvl9pPr>
          </a:lstStyle>
          <a:p xmlns:a="http://schemas.openxmlformats.org/drawingml/2006/main">
            <a:pPr algn="l">
              <a:lnSpc>
                <a:spcPct val="110000"/>
              </a:lnSpc>
              <a:buNone/>
              <a:defRPr sz="5400" b="0">
                <a:solidFill>
                  <a:srgbClr val="FFC0AB"/>
                </a:solidFill>
                <a:latin typeface="Barlow Condensed Black"/>
                <a:ea typeface="Barlow Condensed Black"/>
                <a:cs typeface="Barlow Condensed Black"/>
              </a:defRPr>
            </a:pPr>
            <a:r>
              <a:rPr sz="5400" b="0">
                <a:solidFill>
                  <a:srgbClr val="FFC0AB"/>
                </a:solidFill>
                <a:latin typeface="Barlow Condensed Black"/>
                <a:ea typeface="Barlow Condensed Black"/>
                <a:cs typeface="Barlow Condensed Black"/>
              </a:rPr>
              <a:t>4</a:t>
            </a:r>
            <a:endParaRPr sz="5400" b="0">
              <a:solidFill>
                <a:srgbClr val="FFC0AB"/>
              </a:solidFill>
              <a:latin typeface="Barlow Condensed Black"/>
              <a:ea typeface="Barlow Condensed Black"/>
              <a:cs typeface="Barlow Condensed Black"/>
            </a:endParaRPr>
          </a:p>
        </p:txBody>
      </p:sp>
      <p:sp>
        <p:nvSpPr>
          <p:cNvPr id="12" name="government-seats">
            <a:extLst xmlns:a="http://schemas.openxmlformats.org/drawingml/2006/main">
              <a:ext uri="{FF2B5EF4-FFF2-40B4-BE49-F238E27FC236}">
                <a16:creationId xmlns:a16="http://schemas.microsoft.com/office/drawing/2014/main" id="{C9A6CD37-779E-4DF6-9526-24A21F216068}"/>
              </a:ext>
            </a:extLst>
          </p:cNvPr>
          <p:cNvSpPr>
            <a:spLocks xmlns:a="http://schemas.openxmlformats.org/drawingml/2006/main" noGrp="1"/>
          </p:cNvSpPr>
          <p:nvPr/>
        </p:nvSpPr>
        <p:spPr>
          <a:xfrm xmlns:a="http://schemas.openxmlformats.org/drawingml/2006/main">
            <a:off x="2238375" y="1571625"/>
            <a:ext cx="8953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550" b="0">
                <a:solidFill>
                  <a:srgbClr val="F6F4E9"/>
                </a:solidFill>
                <a:latin typeface="Work Sans SemiBold"/>
                <a:ea typeface="Work Sans SemiBold"/>
                <a:cs typeface="Work Sans SemiBold"/>
              </a:defRPr>
            </a:defPPr>
            <a:lvl1pPr algn="l">
              <a:buNone/>
              <a:defRPr sz="2550" b="0">
                <a:solidFill>
                  <a:srgbClr val="F6F4E9"/>
                </a:solidFill>
                <a:latin typeface="Work Sans SemiBold"/>
                <a:ea typeface="Work Sans SemiBold"/>
                <a:cs typeface="Work Sans SemiBold"/>
              </a:defRPr>
            </a:lvl1pPr>
            <a:lvl2pPr algn="l">
              <a:buNone/>
              <a:defRPr sz="2550" b="0">
                <a:solidFill>
                  <a:srgbClr val="F6F4E9"/>
                </a:solidFill>
                <a:latin typeface="Work Sans SemiBold"/>
                <a:ea typeface="Work Sans SemiBold"/>
                <a:cs typeface="Work Sans SemiBold"/>
              </a:defRPr>
            </a:lvl2pPr>
            <a:lvl3pPr algn="l">
              <a:buNone/>
              <a:defRPr sz="2550" b="0">
                <a:solidFill>
                  <a:srgbClr val="F6F4E9"/>
                </a:solidFill>
                <a:latin typeface="Work Sans SemiBold"/>
                <a:ea typeface="Work Sans SemiBold"/>
                <a:cs typeface="Work Sans SemiBold"/>
              </a:defRPr>
            </a:lvl3pPr>
            <a:lvl4pPr algn="l">
              <a:buNone/>
              <a:defRPr sz="2550" b="0">
                <a:solidFill>
                  <a:srgbClr val="F6F4E9"/>
                </a:solidFill>
                <a:latin typeface="Work Sans SemiBold"/>
                <a:ea typeface="Work Sans SemiBold"/>
                <a:cs typeface="Work Sans SemiBold"/>
              </a:defRPr>
            </a:lvl4pPr>
            <a:lvl5pPr algn="l">
              <a:buNone/>
              <a:defRPr sz="2550" b="0">
                <a:solidFill>
                  <a:srgbClr val="F6F4E9"/>
                </a:solidFill>
                <a:latin typeface="Work Sans SemiBold"/>
                <a:ea typeface="Work Sans SemiBold"/>
                <a:cs typeface="Work Sans SemiBold"/>
              </a:defRPr>
            </a:lvl5pPr>
            <a:lvl6pPr algn="l">
              <a:buNone/>
              <a:defRPr sz="2550" b="0">
                <a:solidFill>
                  <a:srgbClr val="F6F4E9"/>
                </a:solidFill>
                <a:latin typeface="Work Sans SemiBold"/>
                <a:ea typeface="Work Sans SemiBold"/>
                <a:cs typeface="Work Sans SemiBold"/>
              </a:defRPr>
            </a:lvl6pPr>
            <a:lvl7pPr algn="l">
              <a:buNone/>
              <a:defRPr sz="2550" b="0">
                <a:solidFill>
                  <a:srgbClr val="F6F4E9"/>
                </a:solidFill>
                <a:latin typeface="Work Sans SemiBold"/>
                <a:ea typeface="Work Sans SemiBold"/>
                <a:cs typeface="Work Sans SemiBold"/>
              </a:defRPr>
            </a:lvl7pPr>
            <a:lvl8pPr algn="l">
              <a:buNone/>
              <a:defRPr sz="2550" b="0">
                <a:solidFill>
                  <a:srgbClr val="F6F4E9"/>
                </a:solidFill>
                <a:latin typeface="Work Sans SemiBold"/>
                <a:ea typeface="Work Sans SemiBold"/>
                <a:cs typeface="Work Sans SemiBold"/>
              </a:defRPr>
            </a:lvl8pPr>
            <a:lvl9pPr algn="l">
              <a:buNone/>
              <a:defRPr sz="2550" b="0">
                <a:solidFill>
                  <a:srgbClr val="F6F4E9"/>
                </a:solidFill>
                <a:latin typeface="Work Sans SemiBold"/>
                <a:ea typeface="Work Sans SemiBold"/>
                <a:cs typeface="Work Sans SemiBold"/>
              </a:defRPr>
            </a:lvl9pPr>
          </a:lstStyle>
          <a:p xmlns:a="http://schemas.openxmlformats.org/drawingml/2006/main">
            <a:pPr algn="l">
              <a:lnSpc>
                <a:spcPct val="110000"/>
              </a:lnSpc>
              <a:buNone/>
              <a:defRPr sz="2550" b="0">
                <a:solidFill>
                  <a:srgbClr val="F6F4E9"/>
                </a:solidFill>
                <a:latin typeface="Work Sans SemiBold"/>
                <a:ea typeface="Work Sans SemiBold"/>
                <a:cs typeface="Work Sans SemiBold"/>
              </a:defRPr>
            </a:pPr>
            <a:r>
              <a:rPr sz="2550" b="0">
                <a:solidFill>
                  <a:srgbClr val="F6F4E9"/>
                </a:solidFill>
                <a:latin typeface="Work Sans SemiBold"/>
                <a:ea typeface="Work Sans SemiBold"/>
                <a:cs typeface="Work Sans SemiBold"/>
              </a:rPr>
              <a:t>Governments in Aven</a:t>
            </a:r>
            <a:endParaRPr sz="2550" b="0">
              <a:solidFill>
                <a:srgbClr val="F6F4E9"/>
              </a:solidFill>
              <a:latin typeface="Work Sans SemiBold"/>
              <a:ea typeface="Work Sans SemiBold"/>
              <a:cs typeface="Work Sans SemiBold"/>
            </a:endParaRPr>
          </a:p>
        </p:txBody>
      </p:sp>
      <p:sp>
        <p:nvSpPr>
          <p:cNvPr id="13" name="government-names">
            <a:extLst xmlns:a="http://schemas.openxmlformats.org/drawingml/2006/main">
              <a:ext uri="{FF2B5EF4-FFF2-40B4-BE49-F238E27FC236}">
                <a16:creationId xmlns:a16="http://schemas.microsoft.com/office/drawing/2014/main" id="{40D43A58-2079-44AB-88F2-7BCE1C7AA330}"/>
              </a:ext>
            </a:extLst>
          </p:cNvPr>
          <p:cNvSpPr>
            <a:spLocks xmlns:a="http://schemas.openxmlformats.org/drawingml/2006/main" noGrp="1"/>
          </p:cNvSpPr>
          <p:nvPr/>
        </p:nvSpPr>
        <p:spPr>
          <a:xfrm xmlns:a="http://schemas.openxmlformats.org/drawingml/2006/main">
            <a:off x="2238375" y="2266950"/>
            <a:ext cx="8953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700" b="0">
                <a:solidFill>
                  <a:srgbClr val="F6F4E9"/>
                </a:solidFill>
                <a:latin typeface="Work Sans Medium"/>
                <a:ea typeface="Work Sans Medium"/>
                <a:cs typeface="Work Sans Medium"/>
              </a:defRPr>
            </a:defPPr>
            <a:lvl1pPr algn="l">
              <a:buNone/>
              <a:defRPr sz="2250" b="0">
                <a:solidFill>
                  <a:srgbClr val="F6F4E9"/>
                </a:solidFill>
                <a:latin typeface="Work Sans Medium"/>
                <a:ea typeface="Work Sans Medium"/>
                <a:cs typeface="Work Sans Medium"/>
              </a:defRPr>
            </a:lvl1pPr>
            <a:lvl2pPr algn="l">
              <a:buNone/>
              <a:defRPr sz="2250" b="0">
                <a:solidFill>
                  <a:srgbClr val="F6F4E9"/>
                </a:solidFill>
                <a:latin typeface="Work Sans Medium"/>
                <a:ea typeface="Work Sans Medium"/>
                <a:cs typeface="Work Sans Medium"/>
              </a:defRPr>
            </a:lvl2pPr>
            <a:lvl3pPr algn="l">
              <a:buNone/>
              <a:defRPr sz="2250" b="0">
                <a:solidFill>
                  <a:srgbClr val="F6F4E9"/>
                </a:solidFill>
                <a:latin typeface="Work Sans Medium"/>
                <a:ea typeface="Work Sans Medium"/>
                <a:cs typeface="Work Sans Medium"/>
              </a:defRPr>
            </a:lvl3pPr>
            <a:lvl4pPr algn="l">
              <a:buNone/>
              <a:defRPr sz="2250" b="0">
                <a:solidFill>
                  <a:srgbClr val="F6F4E9"/>
                </a:solidFill>
                <a:latin typeface="Work Sans Medium"/>
                <a:ea typeface="Work Sans Medium"/>
                <a:cs typeface="Work Sans Medium"/>
              </a:defRPr>
            </a:lvl4pPr>
            <a:lvl5pPr algn="l">
              <a:buNone/>
              <a:defRPr sz="2250" b="0">
                <a:solidFill>
                  <a:srgbClr val="F6F4E9"/>
                </a:solidFill>
                <a:latin typeface="Work Sans Medium"/>
                <a:ea typeface="Work Sans Medium"/>
                <a:cs typeface="Work Sans Medium"/>
              </a:defRPr>
            </a:lvl5pPr>
            <a:lvl6pPr algn="l">
              <a:buNone/>
              <a:defRPr sz="2250" b="0">
                <a:solidFill>
                  <a:srgbClr val="F6F4E9"/>
                </a:solidFill>
                <a:latin typeface="Work Sans Medium"/>
                <a:ea typeface="Work Sans Medium"/>
                <a:cs typeface="Work Sans Medium"/>
              </a:defRPr>
            </a:lvl6pPr>
            <a:lvl7pPr algn="l">
              <a:buNone/>
              <a:defRPr sz="2250" b="0">
                <a:solidFill>
                  <a:srgbClr val="F6F4E9"/>
                </a:solidFill>
                <a:latin typeface="Work Sans Medium"/>
                <a:ea typeface="Work Sans Medium"/>
                <a:cs typeface="Work Sans Medium"/>
              </a:defRPr>
            </a:lvl7pPr>
            <a:lvl8pPr algn="l">
              <a:buNone/>
              <a:defRPr sz="2250" b="0">
                <a:solidFill>
                  <a:srgbClr val="F6F4E9"/>
                </a:solidFill>
                <a:latin typeface="Work Sans Medium"/>
                <a:ea typeface="Work Sans Medium"/>
                <a:cs typeface="Work Sans Medium"/>
              </a:defRPr>
            </a:lvl8pPr>
            <a:lvl9pPr algn="l">
              <a:buNone/>
              <a:defRPr sz="22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700" b="0">
                <a:solidFill>
                  <a:srgbClr val="F6F4E9"/>
                </a:solidFill>
                <a:latin typeface="Work Sans Medium"/>
                <a:ea typeface="Work Sans Medium"/>
                <a:cs typeface="Work Sans Medium"/>
              </a:defRPr>
            </a:pPr>
            <a:r>
              <a:rPr sz="2700" b="0">
                <a:solidFill>
                  <a:srgbClr val="F6F4E9"/>
                </a:solidFill>
                <a:latin typeface="Work Sans Medium"/>
                <a:ea typeface="Work Sans Medium"/>
                <a:cs typeface="Work Sans Medium"/>
              </a:rPr>
              <a:t>National, Coast, Plain, Ridge</a:t>
            </a:r>
            <a:endParaRPr sz="2700" b="0">
              <a:solidFill>
                <a:srgbClr val="F6F4E9"/>
              </a:solidFill>
              <a:latin typeface="Work Sans Medium"/>
              <a:ea typeface="Work Sans Medium"/>
              <a:cs typeface="Work Sans Medium"/>
            </a:endParaRPr>
          </a:p>
        </p:txBody>
      </p:sp>
      <p:sp>
        <p:nvSpPr>
          <p:cNvPr id="18" name="opening">
            <a:extLst xmlns:a="http://schemas.openxmlformats.org/drawingml/2006/main">
              <a:ext uri="{FF2B5EF4-FFF2-40B4-BE49-F238E27FC236}">
                <a16:creationId xmlns:a16="http://schemas.microsoft.com/office/drawing/2014/main" id="{14AB2600-C0E4-4316-8D67-27CF72ECEB87}"/>
              </a:ext>
            </a:extLst>
          </p:cNvPr>
          <p:cNvSpPr>
            <a:spLocks xmlns:a="http://schemas.openxmlformats.org/drawingml/2006/main" noGrp="1"/>
          </p:cNvSpPr>
          <p:nvPr/>
        </p:nvSpPr>
        <p:spPr>
          <a:xfrm xmlns:a="http://schemas.openxmlformats.org/drawingml/2006/main">
            <a:off x="2238375" y="3267075"/>
            <a:ext cx="8953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Each government has one vote.</a:t>
            </a:r>
            <a:endParaRPr sz="1950" b="0">
              <a:solidFill>
                <a:srgbClr val="F6F4E9"/>
              </a:solidFill>
              <a:latin typeface="Work Sans Medium"/>
              <a:ea typeface="Work Sans Medium"/>
              <a:cs typeface="Work Sans Medium"/>
            </a:endParaRPr>
          </a:p>
        </p:txBody>
      </p:sp>
      <p:sp>
        <p:nvSpPr>
          <p:cNvPr id="19" name="creator-credit">
            <a:extLst xmlns:a="http://schemas.openxmlformats.org/drawingml/2006/main">
              <a:ext uri="{FF2B5EF4-FFF2-40B4-BE49-F238E27FC236}">
                <a16:creationId xmlns:a16="http://schemas.microsoft.com/office/drawing/2014/main" id="{8529F51E-7186-445A-9139-E76B2F5BBC3B}"/>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275108615"/>
      </p:ext>
    </p:extLst>
  </p:cSld>
</p:sld>
</file>

<file path=ppt/slides/slide3.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95022F02-1F60-467B-9488-DC29AFCB55D7}"/>
              </a:ext>
            </a:extLst>
          </p:cNvPr>
          <p:cNvPicPr>
            <a:picLocks xmlns:a="http://schemas.openxmlformats.org/drawingml/2006/main" noChangeAspect="1"/>
          </p:cNvPicPr>
          <p:nvPr/>
        </p:nvPicPr>
        <p:blipFill>
          <a:blip xmlns:r="http://schemas.openxmlformats.org/officeDocument/2006/relationships" xmlns:a="http://schemas.openxmlformats.org/drawingml/2006/main" r:embed="R38c7fe0645ad4d99"/>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84E343CC-DD6E-4F90-BFC3-0BB4F245E75A}"/>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540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5400" b="0">
                <a:solidFill>
                  <a:srgbClr val="F6F4E9"/>
                </a:solidFill>
                <a:latin typeface="Barlow Condensed Black"/>
                <a:ea typeface="Barlow Condensed Black"/>
                <a:cs typeface="Barlow Condensed Black"/>
              </a:defRPr>
            </a:pPr>
            <a:r>
              <a:rPr sz="5400" b="0">
                <a:solidFill>
                  <a:srgbClr val="F6F4E9"/>
                </a:solidFill>
                <a:latin typeface="Barlow Condensed Black"/>
                <a:ea typeface="Barlow Condensed Black"/>
                <a:cs typeface="Barlow Condensed Black"/>
              </a:rPr>
              <a:t>ARE ELECTIONS ENOUGH?</a:t>
            </a:r>
            <a:endParaRPr sz="5400" b="0">
              <a:solidFill>
                <a:srgbClr val="F6F4E9"/>
              </a:solidFill>
              <a:latin typeface="Barlow Condensed Black"/>
              <a:ea typeface="Barlow Condensed Black"/>
              <a:cs typeface="Barlow Condensed Black"/>
            </a:endParaRPr>
          </a:p>
        </p:txBody>
      </p:sp>
      <p:sp>
        <p:nvSpPr>
          <p:cNvPr id="11" name="elections-case">
            <a:extLst xmlns:a="http://schemas.openxmlformats.org/drawingml/2006/main">
              <a:ext uri="{FF2B5EF4-FFF2-40B4-BE49-F238E27FC236}">
                <a16:creationId xmlns:a16="http://schemas.microsoft.com/office/drawing/2014/main" id="{6003D367-BB61-4B3F-9710-DD4AE1C3F69A}"/>
              </a:ext>
            </a:extLst>
          </p:cNvPr>
          <p:cNvSpPr>
            <a:spLocks xmlns:a="http://schemas.openxmlformats.org/drawingml/2006/main" noGrp="1"/>
          </p:cNvSpPr>
          <p:nvPr/>
        </p:nvSpPr>
        <p:spPr>
          <a:xfrm xmlns:a="http://schemas.openxmlformats.org/drawingml/2006/main">
            <a:off x="857250" y="1514475"/>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04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A country elects national and regional governments.</a:t>
            </a:r>
            <a:endParaRPr sz="2325" b="0">
              <a:solidFill>
                <a:srgbClr val="F6F4E9"/>
              </a:solidFill>
              <a:latin typeface="Work Sans Medium"/>
              <a:ea typeface="Work Sans Medium"/>
              <a:cs typeface="Work Sans Medium"/>
            </a:endParaRPr>
          </a:p>
        </p:txBody>
      </p:sp>
      <p:sp>
        <p:nvSpPr>
          <p:cNvPr id="12" name="withdrawal-case">
            <a:extLst xmlns:a="http://schemas.openxmlformats.org/drawingml/2006/main">
              <a:ext uri="{FF2B5EF4-FFF2-40B4-BE49-F238E27FC236}">
                <a16:creationId xmlns:a16="http://schemas.microsoft.com/office/drawing/2014/main" id="{3B166658-E99A-45F9-BEBB-B36455838698}"/>
              </a:ext>
            </a:extLst>
          </p:cNvPr>
          <p:cNvSpPr>
            <a:spLocks xmlns:a="http://schemas.openxmlformats.org/drawingml/2006/main" noGrp="1"/>
          </p:cNvSpPr>
          <p:nvPr/>
        </p:nvSpPr>
        <p:spPr>
          <a:xfrm xmlns:a="http://schemas.openxmlformats.org/drawingml/2006/main">
            <a:off x="857250" y="2009775"/>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04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National can remove every regional power by ordinary law.</a:t>
            </a:r>
            <a:endParaRPr sz="2325" b="0">
              <a:solidFill>
                <a:srgbClr val="F6F4E9"/>
              </a:solidFill>
              <a:latin typeface="Work Sans Medium"/>
              <a:ea typeface="Work Sans Medium"/>
              <a:cs typeface="Work Sans Medium"/>
            </a:endParaRPr>
          </a:p>
        </p:txBody>
      </p:sp>
      <p:sp>
        <p:nvSpPr>
          <p:cNvPr id="13" name="opening-question">
            <a:extLst xmlns:a="http://schemas.openxmlformats.org/drawingml/2006/main">
              <a:ext uri="{FF2B5EF4-FFF2-40B4-BE49-F238E27FC236}">
                <a16:creationId xmlns:a16="http://schemas.microsoft.com/office/drawing/2014/main" id="{C9FEDD44-7900-4902-AF86-7CDC44E5192B}"/>
              </a:ext>
            </a:extLst>
          </p:cNvPr>
          <p:cNvSpPr>
            <a:spLocks xmlns:a="http://schemas.openxmlformats.org/drawingml/2006/main" noGrp="1"/>
          </p:cNvSpPr>
          <p:nvPr/>
        </p:nvSpPr>
        <p:spPr>
          <a:xfrm xmlns:a="http://schemas.openxmlformats.org/drawingml/2006/main">
            <a:off x="1714500" y="2628900"/>
            <a:ext cx="95250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225" b="0">
                <a:solidFill>
                  <a:srgbClr val="F6F4E9"/>
                </a:solidFill>
                <a:latin typeface="Work Sans SemiBold"/>
                <a:ea typeface="Work Sans SemiBold"/>
                <a:cs typeface="Work Sans SemiBold"/>
              </a:defRPr>
            </a:defPPr>
            <a:lvl1pPr algn="l">
              <a:buNone/>
              <a:defRPr sz="3225" b="0">
                <a:solidFill>
                  <a:srgbClr val="F6F4E9"/>
                </a:solidFill>
                <a:latin typeface="Work Sans SemiBold"/>
                <a:ea typeface="Work Sans SemiBold"/>
                <a:cs typeface="Work Sans SemiBold"/>
              </a:defRPr>
            </a:lvl1pPr>
            <a:lvl2pPr algn="l">
              <a:buNone/>
              <a:defRPr sz="3225" b="0">
                <a:solidFill>
                  <a:srgbClr val="F6F4E9"/>
                </a:solidFill>
                <a:latin typeface="Work Sans SemiBold"/>
                <a:ea typeface="Work Sans SemiBold"/>
                <a:cs typeface="Work Sans SemiBold"/>
              </a:defRPr>
            </a:lvl2pPr>
            <a:lvl3pPr algn="l">
              <a:buNone/>
              <a:defRPr sz="3225" b="0">
                <a:solidFill>
                  <a:srgbClr val="F6F4E9"/>
                </a:solidFill>
                <a:latin typeface="Work Sans SemiBold"/>
                <a:ea typeface="Work Sans SemiBold"/>
                <a:cs typeface="Work Sans SemiBold"/>
              </a:defRPr>
            </a:lvl3pPr>
            <a:lvl4pPr algn="l">
              <a:buNone/>
              <a:defRPr sz="3225" b="0">
                <a:solidFill>
                  <a:srgbClr val="F6F4E9"/>
                </a:solidFill>
                <a:latin typeface="Work Sans SemiBold"/>
                <a:ea typeface="Work Sans SemiBold"/>
                <a:cs typeface="Work Sans SemiBold"/>
              </a:defRPr>
            </a:lvl4pPr>
            <a:lvl5pPr algn="l">
              <a:buNone/>
              <a:defRPr sz="3225" b="0">
                <a:solidFill>
                  <a:srgbClr val="F6F4E9"/>
                </a:solidFill>
                <a:latin typeface="Work Sans SemiBold"/>
                <a:ea typeface="Work Sans SemiBold"/>
                <a:cs typeface="Work Sans SemiBold"/>
              </a:defRPr>
            </a:lvl5pPr>
            <a:lvl6pPr algn="l">
              <a:buNone/>
              <a:defRPr sz="3225" b="0">
                <a:solidFill>
                  <a:srgbClr val="F6F4E9"/>
                </a:solidFill>
                <a:latin typeface="Work Sans SemiBold"/>
                <a:ea typeface="Work Sans SemiBold"/>
                <a:cs typeface="Work Sans SemiBold"/>
              </a:defRPr>
            </a:lvl6pPr>
            <a:lvl7pPr algn="l">
              <a:buNone/>
              <a:defRPr sz="3225" b="0">
                <a:solidFill>
                  <a:srgbClr val="F6F4E9"/>
                </a:solidFill>
                <a:latin typeface="Work Sans SemiBold"/>
                <a:ea typeface="Work Sans SemiBold"/>
                <a:cs typeface="Work Sans SemiBold"/>
              </a:defRPr>
            </a:lvl7pPr>
            <a:lvl8pPr algn="l">
              <a:buNone/>
              <a:defRPr sz="3225" b="0">
                <a:solidFill>
                  <a:srgbClr val="F6F4E9"/>
                </a:solidFill>
                <a:latin typeface="Work Sans SemiBold"/>
                <a:ea typeface="Work Sans SemiBold"/>
                <a:cs typeface="Work Sans SemiBold"/>
              </a:defRPr>
            </a:lvl8pPr>
            <a:lvl9pPr algn="l">
              <a:buNone/>
              <a:defRPr sz="3225" b="0">
                <a:solidFill>
                  <a:srgbClr val="F6F4E9"/>
                </a:solidFill>
                <a:latin typeface="Work Sans SemiBold"/>
                <a:ea typeface="Work Sans SemiBold"/>
                <a:cs typeface="Work Sans SemiBold"/>
              </a:defRPr>
            </a:lvl9pPr>
          </a:lstStyle>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Do regional elections alone</a:t>
            </a:r>
            <a:endParaRPr sz="3225" b="0">
              <a:solidFill>
                <a:srgbClr val="F6F4E9"/>
              </a:solidFill>
              <a:latin typeface="Work Sans SemiBold"/>
              <a:ea typeface="Work Sans SemiBold"/>
              <a:cs typeface="Work Sans SemiBold"/>
            </a:endParaRPr>
          </a:p>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make this a federal country?</a:t>
            </a:r>
            <a:endParaRPr sz="3225" b="0">
              <a:solidFill>
                <a:srgbClr val="F6F4E9"/>
              </a:solidFill>
              <a:latin typeface="Work Sans SemiBold"/>
              <a:ea typeface="Work Sans SemiBold"/>
              <a:cs typeface="Work Sans SemiBold"/>
            </a:endParaRPr>
          </a:p>
        </p:txBody>
      </p:sp>
      <p:sp>
        <p:nvSpPr>
          <p:cNvPr id="14" name="opening-options">
            <a:extLst xmlns:a="http://schemas.openxmlformats.org/drawingml/2006/main">
              <a:ext uri="{FF2B5EF4-FFF2-40B4-BE49-F238E27FC236}">
                <a16:creationId xmlns:a16="http://schemas.microsoft.com/office/drawing/2014/main" id="{28389785-F1C8-42BC-B033-DB4A3EFAC955}"/>
              </a:ext>
            </a:extLst>
          </p:cNvPr>
          <p:cNvSpPr>
            <a:spLocks xmlns:a="http://schemas.openxmlformats.org/drawingml/2006/main" noGrp="1"/>
          </p:cNvSpPr>
          <p:nvPr/>
        </p:nvSpPr>
        <p:spPr>
          <a:xfrm xmlns:a="http://schemas.openxmlformats.org/drawingml/2006/main">
            <a:off x="1714500" y="3686175"/>
            <a:ext cx="9525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550" b="0">
                <a:solidFill>
                  <a:srgbClr val="F6F4E9"/>
                </a:solidFill>
                <a:latin typeface="Work Sans SemiBold"/>
                <a:ea typeface="Work Sans SemiBold"/>
                <a:cs typeface="Work Sans SemiBold"/>
              </a:defRPr>
            </a:defPPr>
            <a:lvl1pPr algn="l">
              <a:buNone/>
              <a:defRPr sz="2550" b="0">
                <a:solidFill>
                  <a:srgbClr val="F6F4E9"/>
                </a:solidFill>
                <a:latin typeface="Work Sans SemiBold"/>
                <a:ea typeface="Work Sans SemiBold"/>
                <a:cs typeface="Work Sans SemiBold"/>
              </a:defRPr>
            </a:lvl1pPr>
            <a:lvl2pPr algn="l">
              <a:buNone/>
              <a:defRPr sz="2550" b="0">
                <a:solidFill>
                  <a:srgbClr val="F6F4E9"/>
                </a:solidFill>
                <a:latin typeface="Work Sans SemiBold"/>
                <a:ea typeface="Work Sans SemiBold"/>
                <a:cs typeface="Work Sans SemiBold"/>
              </a:defRPr>
            </a:lvl2pPr>
            <a:lvl3pPr algn="l">
              <a:buNone/>
              <a:defRPr sz="2550" b="0">
                <a:solidFill>
                  <a:srgbClr val="F6F4E9"/>
                </a:solidFill>
                <a:latin typeface="Work Sans SemiBold"/>
                <a:ea typeface="Work Sans SemiBold"/>
                <a:cs typeface="Work Sans SemiBold"/>
              </a:defRPr>
            </a:lvl3pPr>
            <a:lvl4pPr algn="l">
              <a:buNone/>
              <a:defRPr sz="2550" b="0">
                <a:solidFill>
                  <a:srgbClr val="F6F4E9"/>
                </a:solidFill>
                <a:latin typeface="Work Sans SemiBold"/>
                <a:ea typeface="Work Sans SemiBold"/>
                <a:cs typeface="Work Sans SemiBold"/>
              </a:defRPr>
            </a:lvl4pPr>
            <a:lvl5pPr algn="l">
              <a:buNone/>
              <a:defRPr sz="2550" b="0">
                <a:solidFill>
                  <a:srgbClr val="F6F4E9"/>
                </a:solidFill>
                <a:latin typeface="Work Sans SemiBold"/>
                <a:ea typeface="Work Sans SemiBold"/>
                <a:cs typeface="Work Sans SemiBold"/>
              </a:defRPr>
            </a:lvl5pPr>
            <a:lvl6pPr algn="l">
              <a:buNone/>
              <a:defRPr sz="2550" b="0">
                <a:solidFill>
                  <a:srgbClr val="F6F4E9"/>
                </a:solidFill>
                <a:latin typeface="Work Sans SemiBold"/>
                <a:ea typeface="Work Sans SemiBold"/>
                <a:cs typeface="Work Sans SemiBold"/>
              </a:defRPr>
            </a:lvl6pPr>
            <a:lvl7pPr algn="l">
              <a:buNone/>
              <a:defRPr sz="2550" b="0">
                <a:solidFill>
                  <a:srgbClr val="F6F4E9"/>
                </a:solidFill>
                <a:latin typeface="Work Sans SemiBold"/>
                <a:ea typeface="Work Sans SemiBold"/>
                <a:cs typeface="Work Sans SemiBold"/>
              </a:defRPr>
            </a:lvl7pPr>
            <a:lvl8pPr algn="l">
              <a:buNone/>
              <a:defRPr sz="2550" b="0">
                <a:solidFill>
                  <a:srgbClr val="F6F4E9"/>
                </a:solidFill>
                <a:latin typeface="Work Sans SemiBold"/>
                <a:ea typeface="Work Sans SemiBold"/>
                <a:cs typeface="Work Sans SemiBold"/>
              </a:defRPr>
            </a:lvl8pPr>
            <a:lvl9pPr algn="l">
              <a:buNone/>
              <a:defRPr sz="2550" b="0">
                <a:solidFill>
                  <a:srgbClr val="F6F4E9"/>
                </a:solidFill>
                <a:latin typeface="Work Sans SemiBold"/>
                <a:ea typeface="Work Sans SemiBold"/>
                <a:cs typeface="Work Sans SemiBold"/>
              </a:defRPr>
            </a:lvl9pPr>
          </a:lstStyle>
          <a:p xmlns:a="http://schemas.openxmlformats.org/drawingml/2006/main">
            <a:pPr algn="l">
              <a:lnSpc>
                <a:spcPct val="104000"/>
              </a:lnSpc>
              <a:buNone/>
              <a:defRPr sz="2550" b="0">
                <a:solidFill>
                  <a:srgbClr val="F6F4E9"/>
                </a:solidFill>
                <a:latin typeface="Work Sans SemiBold"/>
                <a:ea typeface="Work Sans SemiBold"/>
                <a:cs typeface="Work Sans SemiBold"/>
              </a:defRPr>
            </a:pPr>
            <a:r>
              <a:rPr sz="2550" b="0">
                <a:solidFill>
                  <a:srgbClr val="F6F4E9"/>
                </a:solidFill>
                <a:latin typeface="Work Sans SemiBold"/>
                <a:ea typeface="Work Sans SemiBold"/>
                <a:cs typeface="Work Sans SemiBold"/>
              </a:rPr>
              <a:t>Yes       No       Unsure</a:t>
            </a:r>
            <a:endParaRPr sz="2550" b="0">
              <a:solidFill>
                <a:srgbClr val="F6F4E9"/>
              </a:solidFill>
              <a:latin typeface="Work Sans SemiBold"/>
              <a:ea typeface="Work Sans SemiBold"/>
              <a:cs typeface="Work Sans SemiBold"/>
            </a:endParaRPr>
          </a:p>
        </p:txBody>
      </p:sp>
      <p:sp>
        <p:nvSpPr>
          <p:cNvPr id="15" name="creator-credit">
            <a:extLst xmlns:a="http://schemas.openxmlformats.org/drawingml/2006/main">
              <a:ext uri="{FF2B5EF4-FFF2-40B4-BE49-F238E27FC236}">
                <a16:creationId xmlns:a16="http://schemas.microsoft.com/office/drawing/2014/main" id="{B1561F9F-A93E-48AE-8BE6-DB0263F06828}"/>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741986525"/>
      </p:ext>
    </p:extLst>
  </p:cSld>
</p:sld>
</file>

<file path=ppt/slides/slide4.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506EB553-4F6B-4210-8874-8174D963BF23}"/>
              </a:ext>
            </a:extLst>
          </p:cNvPr>
          <p:cNvPicPr>
            <a:picLocks xmlns:a="http://schemas.openxmlformats.org/drawingml/2006/main" noChangeAspect="1"/>
          </p:cNvPicPr>
          <p:nvPr/>
        </p:nvPicPr>
        <p:blipFill>
          <a:blip xmlns:r="http://schemas.openxmlformats.org/officeDocument/2006/relationships" xmlns:a="http://schemas.openxmlformats.org/drawingml/2006/main" r:embed="R59ce1b9d9faa43f3"/>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graphicFrame>
        <p:nvGraphicFramePr>
          <p:cNvPr id="3" name="">
            <a:extLst xmlns:a="http://schemas.openxmlformats.org/drawingml/2006/main">
              <a:ext uri="{FF2B5EF4-FFF2-40B4-BE49-F238E27FC236}">
                <a16:creationId xmlns:a16="http://schemas.microsoft.com/office/drawing/2014/main" id="{EAEBFC51-BAD0-40E3-85D0-DF275D895BA9}"/>
              </a:ext>
            </a:extLst>
          </p:cNvPr>
          <p:cNvGraphicFramePr/>
          <p:nvPr/>
        </p:nvGraphicFramePr>
        <p:xfrm>
          <a:off xmlns:a="http://schemas.openxmlformats.org/drawingml/2006/main" x="857250" y="1304925"/>
          <a:ext xmlns:a="http://schemas.openxmlformats.org/drawingml/2006/main" cx="10477500" cy="2381250"/>
        </p:xfrm>
        <a:graphic xmlns:a="http://schemas.openxmlformats.org/drawingml/2006/main">
          <a:graphicData uri="http://schemas.openxmlformats.org/drawingml/2006/table">
            <a:tbl>
              <a:tblPr firstRow="0" firstCol="0" lastRow="0" lastCol="0" bandRow="0" bandCol="0">
                <a:noFill/>
                <a:tableStyleId>{B3782610-04DD-4E5A-A7A7-C24CFF5B963E}</a:tableStyleId>
              </a:tblPr>
              <a:tblGrid>
                <a:gridCol w="2190750"/>
                <a:gridCol w="8286750"/>
              </a:tblGrid>
              <a:tr h="476250">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Seat</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What your government wants</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National</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Common access, cooperation, influence and credit</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Coast</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Downstream homes and a say over its contribution</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Plain</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Farms, livelihoods and regional decisions</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Ridge</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Clinic resources and regional-language teaching</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bl>
          </a:graphicData>
        </a:graphic>
      </p:graphicFrame>
      <p:sp>
        <p:nvSpPr>
          <p:cNvPr id="7" name="title">
            <a:extLst xmlns:a="http://schemas.openxmlformats.org/drawingml/2006/main">
              <a:ext uri="{FF2B5EF4-FFF2-40B4-BE49-F238E27FC236}">
                <a16:creationId xmlns:a16="http://schemas.microsoft.com/office/drawing/2014/main" id="{CF7D80A0-25F4-4DA2-9897-8EABA2B0A825}"/>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65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650" b="0">
                <a:solidFill>
                  <a:srgbClr val="F6F4E9"/>
                </a:solidFill>
                <a:latin typeface="Barlow Condensed Black"/>
                <a:ea typeface="Barlow Condensed Black"/>
                <a:cs typeface="Barlow Condensed Black"/>
              </a:defRPr>
            </a:pPr>
            <a:r>
              <a:rPr sz="4650" b="0">
                <a:solidFill>
                  <a:srgbClr val="F6F4E9"/>
                </a:solidFill>
                <a:latin typeface="Barlow Condensed Black"/>
                <a:ea typeface="Barlow Condensed Black"/>
                <a:cs typeface="Barlow Condensed Black"/>
              </a:rPr>
              <a:t>YOUR COUNTRY AND YOUR ROLE</a:t>
            </a:r>
            <a:endParaRPr sz="4650" b="0">
              <a:solidFill>
                <a:srgbClr val="F6F4E9"/>
              </a:solidFill>
              <a:latin typeface="Barlow Condensed Black"/>
              <a:ea typeface="Barlow Condensed Black"/>
              <a:cs typeface="Barlow Condensed Black"/>
            </a:endParaRPr>
          </a:p>
        </p:txBody>
      </p:sp>
      <p:sp>
        <p:nvSpPr>
          <p:cNvPr id="8" name="page-number">
            <a:extLst xmlns:a="http://schemas.openxmlformats.org/drawingml/2006/main">
              <a:ext uri="{FF2B5EF4-FFF2-40B4-BE49-F238E27FC236}">
                <a16:creationId xmlns:a16="http://schemas.microsoft.com/office/drawing/2014/main" id="{B0A3340E-F61D-4E13-BB6B-5B4FD402FD6C}"/>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03</a:t>
            </a:r>
            <a:endParaRPr sz="1650" b="0">
              <a:solidFill>
                <a:srgbClr val="F6F4E9"/>
              </a:solidFill>
              <a:latin typeface="Work Sans Medium"/>
              <a:ea typeface="Work Sans Medium"/>
              <a:cs typeface="Work Sans Medium"/>
            </a:endParaRPr>
          </a:p>
        </p:txBody>
      </p:sp>
      <p:sp>
        <p:nvSpPr>
          <p:cNvPr id="10" name="reading-time">
            <a:extLst xmlns:a="http://schemas.openxmlformats.org/drawingml/2006/main">
              <a:ext uri="{FF2B5EF4-FFF2-40B4-BE49-F238E27FC236}">
                <a16:creationId xmlns:a16="http://schemas.microsoft.com/office/drawing/2014/main" id="{FD2913D3-2EA7-48E8-A291-A5F55E8484B7}"/>
              </a:ext>
            </a:extLst>
          </p:cNvPr>
          <p:cNvSpPr>
            <a:spLocks xmlns:a="http://schemas.openxmlformats.org/drawingml/2006/main" noGrp="1"/>
          </p:cNvSpPr>
          <p:nvPr/>
        </p:nvSpPr>
        <p:spPr>
          <a:xfrm xmlns:a="http://schemas.openxmlformats.org/drawingml/2006/main">
            <a:off x="2857500" y="4210050"/>
            <a:ext cx="809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Every region contains people with different interests.</a:t>
            </a:r>
            <a:endParaRPr sz="1950" b="0">
              <a:solidFill>
                <a:srgbClr val="F6F4E9"/>
              </a:solidFill>
              <a:latin typeface="Work Sans Medium"/>
              <a:ea typeface="Work Sans Medium"/>
              <a:cs typeface="Work Sans Medium"/>
            </a:endParaRPr>
          </a:p>
        </p:txBody>
      </p:sp>
      <p:sp>
        <p:nvSpPr>
          <p:cNvPr id="11" name="creator-credit">
            <a:extLst xmlns:a="http://schemas.openxmlformats.org/drawingml/2006/main">
              <a:ext uri="{FF2B5EF4-FFF2-40B4-BE49-F238E27FC236}">
                <a16:creationId xmlns:a16="http://schemas.microsoft.com/office/drawing/2014/main" id="{6D1ABBAA-FBBC-4C73-BB08-608898DD62C0}"/>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248518238"/>
      </p:ext>
    </p:extLst>
  </p:cSld>
</p:sld>
</file>

<file path=ppt/slides/slide5.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19EC611-57F3-4E12-8DCF-8F03824D930C}"/>
              </a:ext>
            </a:extLst>
          </p:cNvPr>
          <p:cNvPicPr>
            <a:picLocks xmlns:a="http://schemas.openxmlformats.org/drawingml/2006/main" noChangeAspect="1"/>
          </p:cNvPicPr>
          <p:nvPr/>
        </p:nvPicPr>
        <p:blipFill>
          <a:blip xmlns:r="http://schemas.openxmlformats.org/officeDocument/2006/relationships" xmlns:a="http://schemas.openxmlformats.org/drawingml/2006/main" r:embed="R5ef5312a53844f41"/>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graphicFrame>
        <p:nvGraphicFramePr>
          <p:cNvPr id="4" name="">
            <a:extLst xmlns:a="http://schemas.openxmlformats.org/drawingml/2006/main">
              <a:ext uri="{FF2B5EF4-FFF2-40B4-BE49-F238E27FC236}">
                <a16:creationId xmlns:a16="http://schemas.microsoft.com/office/drawing/2014/main" id="{BF5EAA79-0B5F-4AFA-8EB9-A1A3A6A2FFE6}"/>
              </a:ext>
            </a:extLst>
          </p:cNvPr>
          <p:cNvGraphicFramePr/>
          <p:nvPr/>
        </p:nvGraphicFramePr>
        <p:xfrm>
          <a:off xmlns:a="http://schemas.openxmlformats.org/drawingml/2006/main" x="1714500" y="2000250"/>
          <a:ext xmlns:a="http://schemas.openxmlformats.org/drawingml/2006/main" cx="9525000" cy="1562100"/>
        </p:xfrm>
        <a:graphic xmlns:a="http://schemas.openxmlformats.org/drawingml/2006/main">
          <a:graphicData uri="http://schemas.openxmlformats.org/drawingml/2006/table">
            <a:tbl>
              <a:tblPr firstRow="0" firstCol="0" lastRow="0" lastCol="0" bandRow="0" bandCol="0">
                <a:noFill/>
                <a:tableStyleId>{B3782610-04DD-4E5A-A7A7-C24CFF5B963E}</a:tableStyleId>
              </a:tblPr>
              <a:tblGrid>
                <a:gridCol w="5524500"/>
                <a:gridCol w="4000500"/>
              </a:tblGrid>
              <a:tr h="419100">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Protected regional fields</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National fields</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r>
              <a:tr h="114300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School curricula</a:t>
                      </a:r>
                      <a:endParaRPr sz="2250" b="0" i="0">
                        <a:solidFill>
                          <a:srgbClr val="F6F4E9"/>
                        </a:solidFill>
                        <a:latin typeface="Work Sans SemiBold"/>
                        <a:ea typeface="Work Sans SemiBold"/>
                        <a:cs typeface="Work Sans SemiBold"/>
                      </a:endParaRPr>
                    </a:p>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Clinic budgets and staffing</a:t>
                      </a:r>
                      <a:endParaRPr sz="2250" b="0" i="0">
                        <a:solidFill>
                          <a:srgbClr val="F6F4E9"/>
                        </a:solidFill>
                        <a:latin typeface="Work Sans SemiBold"/>
                        <a:ea typeface="Work Sans SemiBold"/>
                        <a:cs typeface="Work Sans SemiBold"/>
                      </a:endParaRPr>
                    </a:p>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Care delivery</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Foreign affairs</a:t>
                      </a:r>
                      <a:endParaRPr sz="2250" b="0" i="0">
                        <a:solidFill>
                          <a:srgbClr val="F6F4E9"/>
                        </a:solidFill>
                        <a:latin typeface="Work Sans Medium"/>
                        <a:ea typeface="Work Sans Medium"/>
                        <a:cs typeface="Work Sans Medium"/>
                      </a:endParaRPr>
                    </a:p>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Teacher licensing</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bl>
          </a:graphicData>
        </a:graphic>
      </p:graphicFrame>
      <p:sp>
        <p:nvSpPr>
          <p:cNvPr id="9" name="title">
            <a:extLst xmlns:a="http://schemas.openxmlformats.org/drawingml/2006/main">
              <a:ext uri="{FF2B5EF4-FFF2-40B4-BE49-F238E27FC236}">
                <a16:creationId xmlns:a16="http://schemas.microsoft.com/office/drawing/2014/main" id="{F825F8DA-17A6-4666-AD54-33B5ACEDA19F}"/>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65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650" b="0">
                <a:solidFill>
                  <a:srgbClr val="F6F4E9"/>
                </a:solidFill>
                <a:latin typeface="Barlow Condensed Black"/>
                <a:ea typeface="Barlow Condensed Black"/>
                <a:cs typeface="Barlow Condensed Black"/>
              </a:defRPr>
            </a:pPr>
            <a:r>
              <a:rPr sz="4650" b="0">
                <a:solidFill>
                  <a:srgbClr val="F6F4E9"/>
                </a:solidFill>
                <a:latin typeface="Barlow Condensed Black"/>
                <a:ea typeface="Barlow Condensed Black"/>
                <a:cs typeface="Barlow Condensed Black"/>
              </a:rPr>
              <a:t>THE STARTING CONSTITUTION</a:t>
            </a:r>
            <a:endParaRPr sz="465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84D87376-AC14-4B70-A8C0-EDBBA55807AB}"/>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04</a:t>
            </a:r>
            <a:endParaRPr sz="1650" b="0">
              <a:solidFill>
                <a:srgbClr val="F6F4E9"/>
              </a:solidFill>
              <a:latin typeface="Work Sans Medium"/>
              <a:ea typeface="Work Sans Medium"/>
              <a:cs typeface="Work Sans Medium"/>
            </a:endParaRPr>
          </a:p>
        </p:txBody>
      </p:sp>
      <p:sp>
        <p:nvSpPr>
          <p:cNvPr id="11" name="protected-definition">
            <a:extLst xmlns:a="http://schemas.openxmlformats.org/drawingml/2006/main">
              <a:ext uri="{FF2B5EF4-FFF2-40B4-BE49-F238E27FC236}">
                <a16:creationId xmlns:a16="http://schemas.microsoft.com/office/drawing/2014/main" id="{E8F00A3A-2B39-43FD-A047-30B7FE151D21}"/>
              </a:ext>
            </a:extLst>
          </p:cNvPr>
          <p:cNvSpPr>
            <a:spLocks xmlns:a="http://schemas.openxmlformats.org/drawingml/2006/main" noGrp="1"/>
          </p:cNvSpPr>
          <p:nvPr/>
        </p:nvSpPr>
        <p:spPr>
          <a:xfrm xmlns:a="http://schemas.openxmlformats.org/drawingml/2006/main">
            <a:off x="1714500" y="1295400"/>
            <a:ext cx="9525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Ordinary National law cannot remove protected regional powers.</a:t>
            </a:r>
            <a:endParaRPr sz="2325" b="0">
              <a:solidFill>
                <a:srgbClr val="F6F4E9"/>
              </a:solidFill>
              <a:latin typeface="Work Sans Medium"/>
              <a:ea typeface="Work Sans Medium"/>
              <a:cs typeface="Work Sans Medium"/>
            </a:endParaRPr>
          </a:p>
        </p:txBody>
      </p:sp>
      <p:sp>
        <p:nvSpPr>
          <p:cNvPr id="12" name="shared-rule">
            <a:extLst xmlns:a="http://schemas.openxmlformats.org/drawingml/2006/main">
              <a:ext uri="{FF2B5EF4-FFF2-40B4-BE49-F238E27FC236}">
                <a16:creationId xmlns:a16="http://schemas.microsoft.com/office/drawing/2014/main" id="{5AB9A541-EFB2-41FE-AF3A-5F5CE0C4DE9A}"/>
              </a:ext>
            </a:extLst>
          </p:cNvPr>
          <p:cNvSpPr>
            <a:spLocks xmlns:a="http://schemas.openxmlformats.org/drawingml/2006/main" noGrp="1"/>
          </p:cNvSpPr>
          <p:nvPr/>
        </p:nvSpPr>
        <p:spPr>
          <a:xfrm xmlns:a="http://schemas.openxmlformats.org/drawingml/2006/main">
            <a:off x="1714500" y="3657600"/>
            <a:ext cx="952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F6F4E9"/>
                </a:solidFill>
                <a:latin typeface="Work Sans Medium"/>
                <a:ea typeface="Work Sans Medium"/>
                <a:cs typeface="Work Sans Medium"/>
              </a:defRPr>
            </a:defPPr>
            <a:lvl1pPr algn="l">
              <a:buNone/>
              <a:defRPr sz="2100" b="0">
                <a:solidFill>
                  <a:srgbClr val="F6F4E9"/>
                </a:solidFill>
                <a:latin typeface="Work Sans Medium"/>
                <a:ea typeface="Work Sans Medium"/>
                <a:cs typeface="Work Sans Medium"/>
              </a:defRPr>
            </a:lvl1pPr>
            <a:lvl2pPr algn="l">
              <a:buNone/>
              <a:defRPr sz="2100" b="0">
                <a:solidFill>
                  <a:srgbClr val="F6F4E9"/>
                </a:solidFill>
                <a:latin typeface="Work Sans Medium"/>
                <a:ea typeface="Work Sans Medium"/>
                <a:cs typeface="Work Sans Medium"/>
              </a:defRPr>
            </a:lvl2pPr>
            <a:lvl3pPr algn="l">
              <a:buNone/>
              <a:defRPr sz="2100" b="0">
                <a:solidFill>
                  <a:srgbClr val="F6F4E9"/>
                </a:solidFill>
                <a:latin typeface="Work Sans Medium"/>
                <a:ea typeface="Work Sans Medium"/>
                <a:cs typeface="Work Sans Medium"/>
              </a:defRPr>
            </a:lvl3pPr>
            <a:lvl4pPr algn="l">
              <a:buNone/>
              <a:defRPr sz="2100" b="0">
                <a:solidFill>
                  <a:srgbClr val="F6F4E9"/>
                </a:solidFill>
                <a:latin typeface="Work Sans Medium"/>
                <a:ea typeface="Work Sans Medium"/>
                <a:cs typeface="Work Sans Medium"/>
              </a:defRPr>
            </a:lvl4pPr>
            <a:lvl5pPr algn="l">
              <a:buNone/>
              <a:defRPr sz="2100" b="0">
                <a:solidFill>
                  <a:srgbClr val="F6F4E9"/>
                </a:solidFill>
                <a:latin typeface="Work Sans Medium"/>
                <a:ea typeface="Work Sans Medium"/>
                <a:cs typeface="Work Sans Medium"/>
              </a:defRPr>
            </a:lvl5pPr>
            <a:lvl6pPr algn="l">
              <a:buNone/>
              <a:defRPr sz="2100" b="0">
                <a:solidFill>
                  <a:srgbClr val="F6F4E9"/>
                </a:solidFill>
                <a:latin typeface="Work Sans Medium"/>
                <a:ea typeface="Work Sans Medium"/>
                <a:cs typeface="Work Sans Medium"/>
              </a:defRPr>
            </a:lvl6pPr>
            <a:lvl7pPr algn="l">
              <a:buNone/>
              <a:defRPr sz="2100" b="0">
                <a:solidFill>
                  <a:srgbClr val="F6F4E9"/>
                </a:solidFill>
                <a:latin typeface="Work Sans Medium"/>
                <a:ea typeface="Work Sans Medium"/>
                <a:cs typeface="Work Sans Medium"/>
              </a:defRPr>
            </a:lvl7pPr>
            <a:lvl8pPr algn="l">
              <a:buNone/>
              <a:defRPr sz="2100" b="0">
                <a:solidFill>
                  <a:srgbClr val="F6F4E9"/>
                </a:solidFill>
                <a:latin typeface="Work Sans Medium"/>
                <a:ea typeface="Work Sans Medium"/>
                <a:cs typeface="Work Sans Medium"/>
              </a:defRPr>
            </a:lvl8pPr>
            <a:lvl9pPr algn="l">
              <a:buNone/>
              <a:defRPr sz="21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Council of Regions: guaranteed delegates participate in common lawmaking.</a:t>
            </a:r>
            <a:endParaRPr sz="2100" b="0">
              <a:solidFill>
                <a:srgbClr val="F6F4E9"/>
              </a:solidFill>
              <a:latin typeface="Work Sans Medium"/>
              <a:ea typeface="Work Sans Medium"/>
              <a:cs typeface="Work Sans Medium"/>
            </a:endParaRPr>
          </a:p>
        </p:txBody>
      </p:sp>
      <p:sp>
        <p:nvSpPr>
          <p:cNvPr id="13" name="rights">
            <a:extLst xmlns:a="http://schemas.openxmlformats.org/drawingml/2006/main">
              <a:ext uri="{FF2B5EF4-FFF2-40B4-BE49-F238E27FC236}">
                <a16:creationId xmlns:a16="http://schemas.microsoft.com/office/drawing/2014/main" id="{7225596F-112E-48F4-B2C8-9C6CA4EC2B25}"/>
              </a:ext>
            </a:extLst>
          </p:cNvPr>
          <p:cNvSpPr>
            <a:spLocks xmlns:a="http://schemas.openxmlformats.org/drawingml/2006/main" noGrp="1"/>
          </p:cNvSpPr>
          <p:nvPr/>
        </p:nvSpPr>
        <p:spPr>
          <a:xfrm xmlns:a="http://schemas.openxmlformats.org/drawingml/2006/main">
            <a:off x="2381250" y="4124325"/>
            <a:ext cx="857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Both levels: equal citizenship, fair review and independent appeals.</a:t>
            </a:r>
            <a:endParaRPr sz="1950" b="0">
              <a:solidFill>
                <a:srgbClr val="F6F4E9"/>
              </a:solidFill>
              <a:latin typeface="Work Sans Medium"/>
              <a:ea typeface="Work Sans Medium"/>
              <a:cs typeface="Work Sans Medium"/>
            </a:endParaRPr>
          </a:p>
        </p:txBody>
      </p:sp>
      <p:sp>
        <p:nvSpPr>
          <p:cNvPr id="14" name="creator-credit">
            <a:extLst xmlns:a="http://schemas.openxmlformats.org/drawingml/2006/main">
              <a:ext uri="{FF2B5EF4-FFF2-40B4-BE49-F238E27FC236}">
                <a16:creationId xmlns:a16="http://schemas.microsoft.com/office/drawing/2014/main" id="{D695D0D1-E574-4718-974B-6CE5561961E8}"/>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122414984"/>
      </p:ext>
    </p:extLst>
  </p:cSld>
</p:sld>
</file>

<file path=ppt/slides/slide6.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011A3498-B787-40DD-A611-6841C7BD308A}"/>
              </a:ext>
            </a:extLst>
          </p:cNvPr>
          <p:cNvPicPr>
            <a:picLocks xmlns:a="http://schemas.openxmlformats.org/drawingml/2006/main" noChangeAspect="1"/>
          </p:cNvPicPr>
          <p:nvPr/>
        </p:nvPicPr>
        <p:blipFill>
          <a:blip xmlns:r="http://schemas.openxmlformats.org/officeDocument/2006/relationships" xmlns:a="http://schemas.openxmlformats.org/drawingml/2006/main" r:embed="Rfabf44a48cfe44cc"/>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84E343CC-DD6E-4F90-BFC3-0BB4F245E75A}"/>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65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650" b="0">
                <a:solidFill>
                  <a:srgbClr val="F6F4E9"/>
                </a:solidFill>
                <a:latin typeface="Barlow Condensed Black"/>
                <a:ea typeface="Barlow Condensed Black"/>
                <a:cs typeface="Barlow Condensed Black"/>
              </a:defRPr>
            </a:pPr>
            <a:r>
              <a:rPr sz="4650" b="0">
                <a:solidFill>
                  <a:srgbClr val="F6F4E9"/>
                </a:solidFill>
                <a:latin typeface="Barlow Condensed Black"/>
                <a:ea typeface="Barlow Condensed Black"/>
                <a:cs typeface="Barlow Condensed Black"/>
              </a:rPr>
              <a:t>CHANGING THE RULES</a:t>
            </a:r>
            <a:endParaRPr sz="4650" b="0">
              <a:solidFill>
                <a:srgbClr val="F6F4E9"/>
              </a:solidFill>
              <a:latin typeface="Barlow Condensed Black"/>
              <a:ea typeface="Barlow Condensed Black"/>
              <a:cs typeface="Barlow Condensed Black"/>
            </a:endParaRPr>
          </a:p>
        </p:txBody>
      </p:sp>
      <p:sp>
        <p:nvSpPr>
          <p:cNvPr id="11" name="page-number">
            <a:extLst xmlns:a="http://schemas.openxmlformats.org/drawingml/2006/main">
              <a:ext uri="{FF2B5EF4-FFF2-40B4-BE49-F238E27FC236}">
                <a16:creationId xmlns:a16="http://schemas.microsoft.com/office/drawing/2014/main" id="{ACB3840C-15B8-437D-9463-A46E3B38FCDC}"/>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05</a:t>
            </a:r>
            <a:endParaRPr sz="1650" b="0">
              <a:solidFill>
                <a:srgbClr val="F6F4E9"/>
              </a:solidFill>
              <a:latin typeface="Work Sans Medium"/>
              <a:ea typeface="Work Sans Medium"/>
              <a:cs typeface="Work Sans Medium"/>
            </a:endParaRPr>
          </a:p>
        </p:txBody>
      </p:sp>
      <p:sp>
        <p:nvSpPr>
          <p:cNvPr id="12" name="constitutional-protection">
            <a:extLst xmlns:a="http://schemas.openxmlformats.org/drawingml/2006/main">
              <a:ext uri="{FF2B5EF4-FFF2-40B4-BE49-F238E27FC236}">
                <a16:creationId xmlns:a16="http://schemas.microsoft.com/office/drawing/2014/main" id="{DB630C31-F25E-4A5B-82D3-07AD167AF87C}"/>
              </a:ext>
            </a:extLst>
          </p:cNvPr>
          <p:cNvSpPr>
            <a:spLocks xmlns:a="http://schemas.openxmlformats.org/drawingml/2006/main" noGrp="1"/>
          </p:cNvSpPr>
          <p:nvPr/>
        </p:nvSpPr>
        <p:spPr>
          <a:xfrm xmlns:a="http://schemas.openxmlformats.org/drawingml/2006/main">
            <a:off x="1714500" y="1381125"/>
            <a:ext cx="9525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625" b="0">
                <a:solidFill>
                  <a:srgbClr val="F6F4E9"/>
                </a:solidFill>
                <a:latin typeface="Work Sans Medium"/>
                <a:ea typeface="Work Sans Medium"/>
                <a:cs typeface="Work Sans Medium"/>
              </a:defRPr>
            </a:defPPr>
            <a:lvl1pPr algn="l">
              <a:buNone/>
              <a:defRPr sz="2625" b="0">
                <a:solidFill>
                  <a:srgbClr val="F6F4E9"/>
                </a:solidFill>
                <a:latin typeface="Work Sans Medium"/>
                <a:ea typeface="Work Sans Medium"/>
                <a:cs typeface="Work Sans Medium"/>
              </a:defRPr>
            </a:lvl1pPr>
            <a:lvl2pPr algn="l">
              <a:buNone/>
              <a:defRPr sz="2625" b="0">
                <a:solidFill>
                  <a:srgbClr val="F6F4E9"/>
                </a:solidFill>
                <a:latin typeface="Work Sans Medium"/>
                <a:ea typeface="Work Sans Medium"/>
                <a:cs typeface="Work Sans Medium"/>
              </a:defRPr>
            </a:lvl2pPr>
            <a:lvl3pPr algn="l">
              <a:buNone/>
              <a:defRPr sz="2625" b="0">
                <a:solidFill>
                  <a:srgbClr val="F6F4E9"/>
                </a:solidFill>
                <a:latin typeface="Work Sans Medium"/>
                <a:ea typeface="Work Sans Medium"/>
                <a:cs typeface="Work Sans Medium"/>
              </a:defRPr>
            </a:lvl3pPr>
            <a:lvl4pPr algn="l">
              <a:buNone/>
              <a:defRPr sz="2625" b="0">
                <a:solidFill>
                  <a:srgbClr val="F6F4E9"/>
                </a:solidFill>
                <a:latin typeface="Work Sans Medium"/>
                <a:ea typeface="Work Sans Medium"/>
                <a:cs typeface="Work Sans Medium"/>
              </a:defRPr>
            </a:lvl4pPr>
            <a:lvl5pPr algn="l">
              <a:buNone/>
              <a:defRPr sz="2625" b="0">
                <a:solidFill>
                  <a:srgbClr val="F6F4E9"/>
                </a:solidFill>
                <a:latin typeface="Work Sans Medium"/>
                <a:ea typeface="Work Sans Medium"/>
                <a:cs typeface="Work Sans Medium"/>
              </a:defRPr>
            </a:lvl5pPr>
            <a:lvl6pPr algn="l">
              <a:buNone/>
              <a:defRPr sz="2625" b="0">
                <a:solidFill>
                  <a:srgbClr val="F6F4E9"/>
                </a:solidFill>
                <a:latin typeface="Work Sans Medium"/>
                <a:ea typeface="Work Sans Medium"/>
                <a:cs typeface="Work Sans Medium"/>
              </a:defRPr>
            </a:lvl6pPr>
            <a:lvl7pPr algn="l">
              <a:buNone/>
              <a:defRPr sz="2625" b="0">
                <a:solidFill>
                  <a:srgbClr val="F6F4E9"/>
                </a:solidFill>
                <a:latin typeface="Work Sans Medium"/>
                <a:ea typeface="Work Sans Medium"/>
                <a:cs typeface="Work Sans Medium"/>
              </a:defRPr>
            </a:lvl7pPr>
            <a:lvl8pPr algn="l">
              <a:buNone/>
              <a:defRPr sz="2625" b="0">
                <a:solidFill>
                  <a:srgbClr val="F6F4E9"/>
                </a:solidFill>
                <a:latin typeface="Work Sans Medium"/>
                <a:ea typeface="Work Sans Medium"/>
                <a:cs typeface="Work Sans Medium"/>
              </a:defRPr>
            </a:lvl8pPr>
            <a:lvl9pPr algn="l">
              <a:buNone/>
              <a:defRPr sz="2625" b="0">
                <a:solidFill>
                  <a:srgbClr val="F6F4E9"/>
                </a:solidFill>
                <a:latin typeface="Work Sans Medium"/>
                <a:ea typeface="Work Sans Medium"/>
                <a:cs typeface="Work Sans Medium"/>
              </a:defRPr>
            </a:lvl9pPr>
          </a:lstStyle>
          <a:p xmlns:a="http://schemas.openxmlformats.org/drawingml/2006/main">
            <a:pPr algn="l">
              <a:lnSpc>
                <a:spcPct val="104000"/>
              </a:lnSpc>
              <a:buNone/>
              <a:defRPr sz="2625" b="0">
                <a:solidFill>
                  <a:srgbClr val="F6F4E9"/>
                </a:solidFill>
                <a:latin typeface="Work Sans Medium"/>
                <a:ea typeface="Work Sans Medium"/>
                <a:cs typeface="Work Sans Medium"/>
              </a:defRPr>
            </a:pPr>
            <a:r>
              <a:rPr sz="2625" b="0">
                <a:solidFill>
                  <a:srgbClr val="F6F4E9"/>
                </a:solidFill>
                <a:latin typeface="Work Sans Medium"/>
                <a:ea typeface="Work Sans Medium"/>
                <a:cs typeface="Work Sans Medium"/>
              </a:rPr>
              <a:t>National cannot remove protected</a:t>
            </a:r>
            <a:endParaRPr sz="2625" b="0">
              <a:solidFill>
                <a:srgbClr val="F6F4E9"/>
              </a:solidFill>
              <a:latin typeface="Work Sans Medium"/>
              <a:ea typeface="Work Sans Medium"/>
              <a:cs typeface="Work Sans Medium"/>
            </a:endParaRPr>
          </a:p>
          <a:p xmlns:a="http://schemas.openxmlformats.org/drawingml/2006/main">
            <a:pPr algn="l">
              <a:lnSpc>
                <a:spcPct val="104000"/>
              </a:lnSpc>
              <a:buNone/>
              <a:defRPr sz="2625" b="0">
                <a:solidFill>
                  <a:srgbClr val="F6F4E9"/>
                </a:solidFill>
                <a:latin typeface="Work Sans Medium"/>
                <a:ea typeface="Work Sans Medium"/>
                <a:cs typeface="Work Sans Medium"/>
              </a:defRPr>
            </a:pPr>
            <a:r>
              <a:rPr sz="2625" b="0">
                <a:solidFill>
                  <a:srgbClr val="F6F4E9"/>
                </a:solidFill>
                <a:latin typeface="Work Sans Medium"/>
                <a:ea typeface="Work Sans Medium"/>
                <a:cs typeface="Work Sans Medium"/>
              </a:rPr>
              <a:t>regional powers by ordinary law.</a:t>
            </a:r>
            <a:endParaRPr sz="2625" b="0">
              <a:solidFill>
                <a:srgbClr val="F6F4E9"/>
              </a:solidFill>
              <a:latin typeface="Work Sans Medium"/>
              <a:ea typeface="Work Sans Medium"/>
              <a:cs typeface="Work Sans Medium"/>
            </a:endParaRPr>
          </a:p>
        </p:txBody>
      </p:sp>
      <p:sp>
        <p:nvSpPr>
          <p:cNvPr id="13" name="game-rule-label">
            <a:extLst xmlns:a="http://schemas.openxmlformats.org/drawingml/2006/main">
              <a:ext uri="{FF2B5EF4-FFF2-40B4-BE49-F238E27FC236}">
                <a16:creationId xmlns:a16="http://schemas.microsoft.com/office/drawing/2014/main" id="{2BB26117-41ED-4EF1-8977-ABCC756B626F}"/>
              </a:ext>
            </a:extLst>
          </p:cNvPr>
          <p:cNvSpPr>
            <a:spLocks xmlns:a="http://schemas.openxmlformats.org/drawingml/2006/main" noGrp="1"/>
          </p:cNvSpPr>
          <p:nvPr/>
        </p:nvSpPr>
        <p:spPr>
          <a:xfrm xmlns:a="http://schemas.openxmlformats.org/drawingml/2006/main">
            <a:off x="1714500" y="2409825"/>
            <a:ext cx="952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00" b="0">
                <a:solidFill>
                  <a:srgbClr val="F6F4E9"/>
                </a:solidFill>
                <a:latin typeface="Work Sans Medium"/>
                <a:ea typeface="Work Sans Medium"/>
                <a:cs typeface="Work Sans Medium"/>
              </a:defRPr>
            </a:defPPr>
            <a:lvl1pPr algn="l">
              <a:buNone/>
              <a:defRPr sz="2100" b="0">
                <a:solidFill>
                  <a:srgbClr val="F6F4E9"/>
                </a:solidFill>
                <a:latin typeface="Work Sans Medium"/>
                <a:ea typeface="Work Sans Medium"/>
                <a:cs typeface="Work Sans Medium"/>
              </a:defRPr>
            </a:lvl1pPr>
            <a:lvl2pPr algn="l">
              <a:buNone/>
              <a:defRPr sz="2100" b="0">
                <a:solidFill>
                  <a:srgbClr val="F6F4E9"/>
                </a:solidFill>
                <a:latin typeface="Work Sans Medium"/>
                <a:ea typeface="Work Sans Medium"/>
                <a:cs typeface="Work Sans Medium"/>
              </a:defRPr>
            </a:lvl2pPr>
            <a:lvl3pPr algn="l">
              <a:buNone/>
              <a:defRPr sz="2100" b="0">
                <a:solidFill>
                  <a:srgbClr val="F6F4E9"/>
                </a:solidFill>
                <a:latin typeface="Work Sans Medium"/>
                <a:ea typeface="Work Sans Medium"/>
                <a:cs typeface="Work Sans Medium"/>
              </a:defRPr>
            </a:lvl3pPr>
            <a:lvl4pPr algn="l">
              <a:buNone/>
              <a:defRPr sz="2100" b="0">
                <a:solidFill>
                  <a:srgbClr val="F6F4E9"/>
                </a:solidFill>
                <a:latin typeface="Work Sans Medium"/>
                <a:ea typeface="Work Sans Medium"/>
                <a:cs typeface="Work Sans Medium"/>
              </a:defRPr>
            </a:lvl4pPr>
            <a:lvl5pPr algn="l">
              <a:buNone/>
              <a:defRPr sz="2100" b="0">
                <a:solidFill>
                  <a:srgbClr val="F6F4E9"/>
                </a:solidFill>
                <a:latin typeface="Work Sans Medium"/>
                <a:ea typeface="Work Sans Medium"/>
                <a:cs typeface="Work Sans Medium"/>
              </a:defRPr>
            </a:lvl5pPr>
            <a:lvl6pPr algn="l">
              <a:buNone/>
              <a:defRPr sz="2100" b="0">
                <a:solidFill>
                  <a:srgbClr val="F6F4E9"/>
                </a:solidFill>
                <a:latin typeface="Work Sans Medium"/>
                <a:ea typeface="Work Sans Medium"/>
                <a:cs typeface="Work Sans Medium"/>
              </a:defRPr>
            </a:lvl6pPr>
            <a:lvl7pPr algn="l">
              <a:buNone/>
              <a:defRPr sz="2100" b="0">
                <a:solidFill>
                  <a:srgbClr val="F6F4E9"/>
                </a:solidFill>
                <a:latin typeface="Work Sans Medium"/>
                <a:ea typeface="Work Sans Medium"/>
                <a:cs typeface="Work Sans Medium"/>
              </a:defRPr>
            </a:lvl7pPr>
            <a:lvl8pPr algn="l">
              <a:buNone/>
              <a:defRPr sz="2100" b="0">
                <a:solidFill>
                  <a:srgbClr val="F6F4E9"/>
                </a:solidFill>
                <a:latin typeface="Work Sans Medium"/>
                <a:ea typeface="Work Sans Medium"/>
                <a:cs typeface="Work Sans Medium"/>
              </a:defRPr>
            </a:lvl8pPr>
            <a:lvl9pPr algn="l">
              <a:buNone/>
              <a:defRPr sz="2100" b="0">
                <a:solidFill>
                  <a:srgbClr val="F6F4E9"/>
                </a:solidFill>
                <a:latin typeface="Work Sans Medium"/>
                <a:ea typeface="Work Sans Medium"/>
                <a:cs typeface="Work Sans Medium"/>
              </a:defRPr>
            </a:lvl9pPr>
          </a:lstStyle>
          <a:p xmlns:a="http://schemas.openxmlformats.org/drawingml/2006/main">
            <a:pPr algn="l">
              <a:lnSpc>
                <a:spcPct val="104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In this game, constitutional change needs:</a:t>
            </a:r>
            <a:endParaRPr sz="2100" b="0">
              <a:solidFill>
                <a:srgbClr val="F6F4E9"/>
              </a:solidFill>
              <a:latin typeface="Work Sans Medium"/>
              <a:ea typeface="Work Sans Medium"/>
              <a:cs typeface="Work Sans Medium"/>
            </a:endParaRPr>
          </a:p>
        </p:txBody>
      </p:sp>
      <p:sp>
        <p:nvSpPr>
          <p:cNvPr id="14" name="agreement-rule">
            <a:extLst xmlns:a="http://schemas.openxmlformats.org/drawingml/2006/main">
              <a:ext uri="{FF2B5EF4-FFF2-40B4-BE49-F238E27FC236}">
                <a16:creationId xmlns:a16="http://schemas.microsoft.com/office/drawing/2014/main" id="{72B32B25-4F4A-4A2A-80DE-B2C0323E6CF1}"/>
              </a:ext>
            </a:extLst>
          </p:cNvPr>
          <p:cNvSpPr>
            <a:spLocks xmlns:a="http://schemas.openxmlformats.org/drawingml/2006/main" noGrp="1"/>
          </p:cNvSpPr>
          <p:nvPr/>
        </p:nvSpPr>
        <p:spPr>
          <a:xfrm xmlns:a="http://schemas.openxmlformats.org/drawingml/2006/main">
            <a:off x="1714500" y="2905125"/>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150" b="0">
                <a:solidFill>
                  <a:srgbClr val="F6F4E9"/>
                </a:solidFill>
                <a:latin typeface="Work Sans SemiBold"/>
                <a:ea typeface="Work Sans SemiBold"/>
                <a:cs typeface="Work Sans SemiBold"/>
              </a:defRPr>
            </a:defPPr>
            <a:lvl1pPr algn="l">
              <a:buNone/>
              <a:defRPr sz="3150" b="0">
                <a:solidFill>
                  <a:srgbClr val="F6F4E9"/>
                </a:solidFill>
                <a:latin typeface="Work Sans SemiBold"/>
                <a:ea typeface="Work Sans SemiBold"/>
                <a:cs typeface="Work Sans SemiBold"/>
              </a:defRPr>
            </a:lvl1pPr>
            <a:lvl2pPr algn="l">
              <a:buNone/>
              <a:defRPr sz="3150" b="0">
                <a:solidFill>
                  <a:srgbClr val="F6F4E9"/>
                </a:solidFill>
                <a:latin typeface="Work Sans SemiBold"/>
                <a:ea typeface="Work Sans SemiBold"/>
                <a:cs typeface="Work Sans SemiBold"/>
              </a:defRPr>
            </a:lvl2pPr>
            <a:lvl3pPr algn="l">
              <a:buNone/>
              <a:defRPr sz="3150" b="0">
                <a:solidFill>
                  <a:srgbClr val="F6F4E9"/>
                </a:solidFill>
                <a:latin typeface="Work Sans SemiBold"/>
                <a:ea typeface="Work Sans SemiBold"/>
                <a:cs typeface="Work Sans SemiBold"/>
              </a:defRPr>
            </a:lvl3pPr>
            <a:lvl4pPr algn="l">
              <a:buNone/>
              <a:defRPr sz="3150" b="0">
                <a:solidFill>
                  <a:srgbClr val="F6F4E9"/>
                </a:solidFill>
                <a:latin typeface="Work Sans SemiBold"/>
                <a:ea typeface="Work Sans SemiBold"/>
                <a:cs typeface="Work Sans SemiBold"/>
              </a:defRPr>
            </a:lvl4pPr>
            <a:lvl5pPr algn="l">
              <a:buNone/>
              <a:defRPr sz="3150" b="0">
                <a:solidFill>
                  <a:srgbClr val="F6F4E9"/>
                </a:solidFill>
                <a:latin typeface="Work Sans SemiBold"/>
                <a:ea typeface="Work Sans SemiBold"/>
                <a:cs typeface="Work Sans SemiBold"/>
              </a:defRPr>
            </a:lvl5pPr>
            <a:lvl6pPr algn="l">
              <a:buNone/>
              <a:defRPr sz="3150" b="0">
                <a:solidFill>
                  <a:srgbClr val="F6F4E9"/>
                </a:solidFill>
                <a:latin typeface="Work Sans SemiBold"/>
                <a:ea typeface="Work Sans SemiBold"/>
                <a:cs typeface="Work Sans SemiBold"/>
              </a:defRPr>
            </a:lvl6pPr>
            <a:lvl7pPr algn="l">
              <a:buNone/>
              <a:defRPr sz="3150" b="0">
                <a:solidFill>
                  <a:srgbClr val="F6F4E9"/>
                </a:solidFill>
                <a:latin typeface="Work Sans SemiBold"/>
                <a:ea typeface="Work Sans SemiBold"/>
                <a:cs typeface="Work Sans SemiBold"/>
              </a:defRPr>
            </a:lvl7pPr>
            <a:lvl8pPr algn="l">
              <a:buNone/>
              <a:defRPr sz="3150" b="0">
                <a:solidFill>
                  <a:srgbClr val="F6F4E9"/>
                </a:solidFill>
                <a:latin typeface="Work Sans SemiBold"/>
                <a:ea typeface="Work Sans SemiBold"/>
                <a:cs typeface="Work Sans SemiBold"/>
              </a:defRPr>
            </a:lvl8pPr>
            <a:lvl9pPr algn="l">
              <a:buNone/>
              <a:defRPr sz="3150" b="0">
                <a:solidFill>
                  <a:srgbClr val="F6F4E9"/>
                </a:solidFill>
                <a:latin typeface="Work Sans SemiBold"/>
                <a:ea typeface="Work Sans SemiBold"/>
                <a:cs typeface="Work Sans SemiBold"/>
              </a:defRPr>
            </a:lvl9pPr>
          </a:lstStyle>
          <a:p xmlns:a="http://schemas.openxmlformats.org/drawingml/2006/main">
            <a:pPr algn="l">
              <a:lnSpc>
                <a:spcPct val="104000"/>
              </a:lnSpc>
              <a:buNone/>
              <a:defRPr sz="3150" b="0">
                <a:solidFill>
                  <a:srgbClr val="F6F4E9"/>
                </a:solidFill>
                <a:latin typeface="Work Sans SemiBold"/>
                <a:ea typeface="Work Sans SemiBold"/>
                <a:cs typeface="Work Sans SemiBold"/>
              </a:defRPr>
            </a:pPr>
            <a:r>
              <a:rPr sz="3150" b="0">
                <a:solidFill>
                  <a:srgbClr val="F6F4E9"/>
                </a:solidFill>
                <a:latin typeface="Work Sans SemiBold"/>
                <a:ea typeface="Work Sans SemiBold"/>
                <a:cs typeface="Work Sans SemiBold"/>
              </a:rPr>
              <a:t>National and at least two regions</a:t>
            </a:r>
            <a:endParaRPr sz="3150" b="0">
              <a:solidFill>
                <a:srgbClr val="F6F4E9"/>
              </a:solidFill>
              <a:latin typeface="Work Sans SemiBold"/>
              <a:ea typeface="Work Sans SemiBold"/>
              <a:cs typeface="Work Sans SemiBold"/>
            </a:endParaRPr>
          </a:p>
          <a:p xmlns:a="http://schemas.openxmlformats.org/drawingml/2006/main">
            <a:pPr algn="l">
              <a:lnSpc>
                <a:spcPct val="104000"/>
              </a:lnSpc>
              <a:buNone/>
              <a:defRPr sz="3150" b="0">
                <a:solidFill>
                  <a:srgbClr val="F6F4E9"/>
                </a:solidFill>
                <a:latin typeface="Work Sans SemiBold"/>
                <a:ea typeface="Work Sans SemiBold"/>
                <a:cs typeface="Work Sans SemiBold"/>
              </a:defRPr>
            </a:pPr>
            <a:r>
              <a:rPr sz="3150" b="0">
                <a:solidFill>
                  <a:srgbClr val="F6F4E9"/>
                </a:solidFill>
                <a:latin typeface="Work Sans SemiBold"/>
                <a:ea typeface="Work Sans SemiBold"/>
                <a:cs typeface="Work Sans SemiBold"/>
              </a:rPr>
              <a:t>must choose the same change.</a:t>
            </a:r>
            <a:endParaRPr sz="3150" b="0">
              <a:solidFill>
                <a:srgbClr val="F6F4E9"/>
              </a:solidFill>
              <a:latin typeface="Work Sans SemiBold"/>
              <a:ea typeface="Work Sans SemiBold"/>
              <a:cs typeface="Work Sans SemiBold"/>
            </a:endParaRPr>
          </a:p>
        </p:txBody>
      </p:sp>
      <p:sp>
        <p:nvSpPr>
          <p:cNvPr id="15" name="current-rule-stays">
            <a:extLst xmlns:a="http://schemas.openxmlformats.org/drawingml/2006/main">
              <a:ext uri="{FF2B5EF4-FFF2-40B4-BE49-F238E27FC236}">
                <a16:creationId xmlns:a16="http://schemas.microsoft.com/office/drawing/2014/main" id="{87B63771-4BE7-4B00-8356-279486F4C73D}"/>
              </a:ext>
            </a:extLst>
          </p:cNvPr>
          <p:cNvSpPr>
            <a:spLocks xmlns:a="http://schemas.openxmlformats.org/drawingml/2006/main" noGrp="1"/>
          </p:cNvSpPr>
          <p:nvPr/>
        </p:nvSpPr>
        <p:spPr>
          <a:xfrm xmlns:a="http://schemas.openxmlformats.org/drawingml/2006/main">
            <a:off x="2381250" y="4114800"/>
            <a:ext cx="8572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00" b="0">
                <a:solidFill>
                  <a:srgbClr val="F6F4E9"/>
                </a:solidFill>
                <a:latin typeface="Work Sans Medium"/>
                <a:ea typeface="Work Sans Medium"/>
                <a:cs typeface="Work Sans Medium"/>
              </a:defRPr>
            </a:defPPr>
            <a:lvl1pPr algn="l">
              <a:buNone/>
              <a:defRPr sz="2100" b="0">
                <a:solidFill>
                  <a:srgbClr val="F6F4E9"/>
                </a:solidFill>
                <a:latin typeface="Work Sans Medium"/>
                <a:ea typeface="Work Sans Medium"/>
                <a:cs typeface="Work Sans Medium"/>
              </a:defRPr>
            </a:lvl1pPr>
            <a:lvl2pPr algn="l">
              <a:buNone/>
              <a:defRPr sz="2100" b="0">
                <a:solidFill>
                  <a:srgbClr val="F6F4E9"/>
                </a:solidFill>
                <a:latin typeface="Work Sans Medium"/>
                <a:ea typeface="Work Sans Medium"/>
                <a:cs typeface="Work Sans Medium"/>
              </a:defRPr>
            </a:lvl2pPr>
            <a:lvl3pPr algn="l">
              <a:buNone/>
              <a:defRPr sz="2100" b="0">
                <a:solidFill>
                  <a:srgbClr val="F6F4E9"/>
                </a:solidFill>
                <a:latin typeface="Work Sans Medium"/>
                <a:ea typeface="Work Sans Medium"/>
                <a:cs typeface="Work Sans Medium"/>
              </a:defRPr>
            </a:lvl3pPr>
            <a:lvl4pPr algn="l">
              <a:buNone/>
              <a:defRPr sz="2100" b="0">
                <a:solidFill>
                  <a:srgbClr val="F6F4E9"/>
                </a:solidFill>
                <a:latin typeface="Work Sans Medium"/>
                <a:ea typeface="Work Sans Medium"/>
                <a:cs typeface="Work Sans Medium"/>
              </a:defRPr>
            </a:lvl4pPr>
            <a:lvl5pPr algn="l">
              <a:buNone/>
              <a:defRPr sz="2100" b="0">
                <a:solidFill>
                  <a:srgbClr val="F6F4E9"/>
                </a:solidFill>
                <a:latin typeface="Work Sans Medium"/>
                <a:ea typeface="Work Sans Medium"/>
                <a:cs typeface="Work Sans Medium"/>
              </a:defRPr>
            </a:lvl5pPr>
            <a:lvl6pPr algn="l">
              <a:buNone/>
              <a:defRPr sz="2100" b="0">
                <a:solidFill>
                  <a:srgbClr val="F6F4E9"/>
                </a:solidFill>
                <a:latin typeface="Work Sans Medium"/>
                <a:ea typeface="Work Sans Medium"/>
                <a:cs typeface="Work Sans Medium"/>
              </a:defRPr>
            </a:lvl6pPr>
            <a:lvl7pPr algn="l">
              <a:buNone/>
              <a:defRPr sz="2100" b="0">
                <a:solidFill>
                  <a:srgbClr val="F6F4E9"/>
                </a:solidFill>
                <a:latin typeface="Work Sans Medium"/>
                <a:ea typeface="Work Sans Medium"/>
                <a:cs typeface="Work Sans Medium"/>
              </a:defRPr>
            </a:lvl7pPr>
            <a:lvl8pPr algn="l">
              <a:buNone/>
              <a:defRPr sz="2100" b="0">
                <a:solidFill>
                  <a:srgbClr val="F6F4E9"/>
                </a:solidFill>
                <a:latin typeface="Work Sans Medium"/>
                <a:ea typeface="Work Sans Medium"/>
                <a:cs typeface="Work Sans Medium"/>
              </a:defRPr>
            </a:lvl8pPr>
            <a:lvl9pPr algn="l">
              <a:buNone/>
              <a:defRPr sz="2100" b="0">
                <a:solidFill>
                  <a:srgbClr val="F6F4E9"/>
                </a:solidFill>
                <a:latin typeface="Work Sans Medium"/>
                <a:ea typeface="Work Sans Medium"/>
                <a:cs typeface="Work Sans Medium"/>
              </a:defRPr>
            </a:lvl9pPr>
          </a:lstStyle>
          <a:p xmlns:a="http://schemas.openxmlformats.org/drawingml/2006/main">
            <a:pPr algn="l">
              <a:lnSpc>
                <a:spcPct val="104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Otherwise, the current rule stays.</a:t>
            </a:r>
            <a:endParaRPr sz="2100" b="0">
              <a:solidFill>
                <a:srgbClr val="F6F4E9"/>
              </a:solidFill>
              <a:latin typeface="Work Sans Medium"/>
              <a:ea typeface="Work Sans Medium"/>
              <a:cs typeface="Work Sans Medium"/>
            </a:endParaRPr>
          </a:p>
        </p:txBody>
      </p:sp>
      <p:sp>
        <p:nvSpPr>
          <p:cNvPr id="16" name="creator-credit">
            <a:extLst xmlns:a="http://schemas.openxmlformats.org/drawingml/2006/main">
              <a:ext uri="{FF2B5EF4-FFF2-40B4-BE49-F238E27FC236}">
                <a16:creationId xmlns:a16="http://schemas.microsoft.com/office/drawing/2014/main" id="{5F90513A-D091-4F9E-857C-7F7DEB83A25C}"/>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741986525"/>
      </p:ext>
    </p:extLst>
  </p:cSld>
</p:sld>
</file>

<file path=ppt/slides/slide7.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4A5EB1AB-0763-41ED-B0C0-705EC57456EA}"/>
              </a:ext>
            </a:extLst>
          </p:cNvPr>
          <p:cNvPicPr>
            <a:picLocks xmlns:a="http://schemas.openxmlformats.org/drawingml/2006/main" noChangeAspect="1"/>
          </p:cNvPicPr>
          <p:nvPr/>
        </p:nvPicPr>
        <p:blipFill>
          <a:blip xmlns:r="http://schemas.openxmlformats.org/officeDocument/2006/relationships" xmlns:a="http://schemas.openxmlformats.org/drawingml/2006/main" r:embed="R751e66ee90d649d3"/>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84E343CC-DD6E-4F90-BFC3-0BB4F245E75A}"/>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540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5400" b="0">
                <a:solidFill>
                  <a:srgbClr val="F6F4E9"/>
                </a:solidFill>
                <a:latin typeface="Barlow Condensed Black"/>
                <a:ea typeface="Barlow Condensed Black"/>
                <a:cs typeface="Barlow Condensed Black"/>
              </a:defRPr>
            </a:pPr>
            <a:r>
              <a:rPr sz="5400" b="0">
                <a:solidFill>
                  <a:srgbClr val="F6F4E9"/>
                </a:solidFill>
                <a:latin typeface="Barlow Condensed Black"/>
                <a:ea typeface="Barlow Condensed Black"/>
                <a:cs typeface="Barlow Condensed Black"/>
              </a:rPr>
              <a:t>WHY PROTECT REGIONAL POWER?</a:t>
            </a:r>
            <a:endParaRPr sz="5400" b="0">
              <a:solidFill>
                <a:srgbClr val="F6F4E9"/>
              </a:solidFill>
              <a:latin typeface="Barlow Condensed Black"/>
              <a:ea typeface="Barlow Condensed Black"/>
              <a:cs typeface="Barlow Condensed Black"/>
            </a:endParaRPr>
          </a:p>
        </p:txBody>
      </p:sp>
      <p:sp>
        <p:nvSpPr>
          <p:cNvPr id="11" name="hypothetical">
            <a:extLst xmlns:a="http://schemas.openxmlformats.org/drawingml/2006/main">
              <a:ext uri="{FF2B5EF4-FFF2-40B4-BE49-F238E27FC236}">
                <a16:creationId xmlns:a16="http://schemas.microsoft.com/office/drawing/2014/main" id="{B477D96D-60C8-4A52-880F-9AF05536595E}"/>
              </a:ext>
            </a:extLst>
          </p:cNvPr>
          <p:cNvSpPr>
            <a:spLocks xmlns:a="http://schemas.openxmlformats.org/drawingml/2006/main" noGrp="1"/>
          </p:cNvSpPr>
          <p:nvPr/>
        </p:nvSpPr>
        <p:spPr>
          <a:xfrm xmlns:a="http://schemas.openxmlformats.org/drawingml/2006/main">
            <a:off x="857250" y="1495425"/>
            <a:ext cx="10477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400" b="0">
                <a:solidFill>
                  <a:srgbClr val="F6F4E9"/>
                </a:solidFill>
                <a:latin typeface="Work Sans Medium"/>
                <a:ea typeface="Work Sans Medium"/>
                <a:cs typeface="Work Sans Medium"/>
              </a:defRPr>
            </a:defPPr>
            <a:lvl1pPr algn="l">
              <a:buNone/>
              <a:defRPr sz="2400" b="0">
                <a:solidFill>
                  <a:srgbClr val="F6F4E9"/>
                </a:solidFill>
                <a:latin typeface="Work Sans Medium"/>
                <a:ea typeface="Work Sans Medium"/>
                <a:cs typeface="Work Sans Medium"/>
              </a:defRPr>
            </a:lvl1pPr>
            <a:lvl2pPr algn="l">
              <a:buNone/>
              <a:defRPr sz="2400" b="0">
                <a:solidFill>
                  <a:srgbClr val="F6F4E9"/>
                </a:solidFill>
                <a:latin typeface="Work Sans Medium"/>
                <a:ea typeface="Work Sans Medium"/>
                <a:cs typeface="Work Sans Medium"/>
              </a:defRPr>
            </a:lvl2pPr>
            <a:lvl3pPr algn="l">
              <a:buNone/>
              <a:defRPr sz="2400" b="0">
                <a:solidFill>
                  <a:srgbClr val="F6F4E9"/>
                </a:solidFill>
                <a:latin typeface="Work Sans Medium"/>
                <a:ea typeface="Work Sans Medium"/>
                <a:cs typeface="Work Sans Medium"/>
              </a:defRPr>
            </a:lvl3pPr>
            <a:lvl4pPr algn="l">
              <a:buNone/>
              <a:defRPr sz="2400" b="0">
                <a:solidFill>
                  <a:srgbClr val="F6F4E9"/>
                </a:solidFill>
                <a:latin typeface="Work Sans Medium"/>
                <a:ea typeface="Work Sans Medium"/>
                <a:cs typeface="Work Sans Medium"/>
              </a:defRPr>
            </a:lvl4pPr>
            <a:lvl5pPr algn="l">
              <a:buNone/>
              <a:defRPr sz="2400" b="0">
                <a:solidFill>
                  <a:srgbClr val="F6F4E9"/>
                </a:solidFill>
                <a:latin typeface="Work Sans Medium"/>
                <a:ea typeface="Work Sans Medium"/>
                <a:cs typeface="Work Sans Medium"/>
              </a:defRPr>
            </a:lvl5pPr>
            <a:lvl6pPr algn="l">
              <a:buNone/>
              <a:defRPr sz="2400" b="0">
                <a:solidFill>
                  <a:srgbClr val="F6F4E9"/>
                </a:solidFill>
                <a:latin typeface="Work Sans Medium"/>
                <a:ea typeface="Work Sans Medium"/>
                <a:cs typeface="Work Sans Medium"/>
              </a:defRPr>
            </a:lvl6pPr>
            <a:lvl7pPr algn="l">
              <a:buNone/>
              <a:defRPr sz="2400" b="0">
                <a:solidFill>
                  <a:srgbClr val="F6F4E9"/>
                </a:solidFill>
                <a:latin typeface="Work Sans Medium"/>
                <a:ea typeface="Work Sans Medium"/>
                <a:cs typeface="Work Sans Medium"/>
              </a:defRPr>
            </a:lvl7pPr>
            <a:lvl8pPr algn="l">
              <a:buNone/>
              <a:defRPr sz="2400" b="0">
                <a:solidFill>
                  <a:srgbClr val="F6F4E9"/>
                </a:solidFill>
                <a:latin typeface="Work Sans Medium"/>
                <a:ea typeface="Work Sans Medium"/>
                <a:cs typeface="Work Sans Medium"/>
              </a:defRPr>
            </a:lvl8pPr>
            <a:lvl9pPr algn="l">
              <a:buNone/>
              <a:defRPr sz="2400" b="0">
                <a:solidFill>
                  <a:srgbClr val="F6F4E9"/>
                </a:solidFill>
                <a:latin typeface="Work Sans Medium"/>
                <a:ea typeface="Work Sans Medium"/>
                <a:cs typeface="Work Sans Medium"/>
              </a:defRPr>
            </a:lvl9pPr>
          </a:lstStyle>
          <a:p xmlns:a="http://schemas.openxmlformats.org/drawingml/2006/main">
            <a:pPr algn="l">
              <a:lnSpc>
                <a:spcPct val="104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Imagine National wants to take over</a:t>
            </a:r>
            <a:endParaRPr sz="2400" b="0">
              <a:solidFill>
                <a:srgbClr val="F6F4E9"/>
              </a:solidFill>
              <a:latin typeface="Work Sans Medium"/>
              <a:ea typeface="Work Sans Medium"/>
              <a:cs typeface="Work Sans Medium"/>
            </a:endParaRPr>
          </a:p>
          <a:p xmlns:a="http://schemas.openxmlformats.org/drawingml/2006/main">
            <a:pPr algn="l">
              <a:lnSpc>
                <a:spcPct val="104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regional school decisions.</a:t>
            </a:r>
            <a:endParaRPr sz="2400" b="0">
              <a:solidFill>
                <a:srgbClr val="F6F4E9"/>
              </a:solidFill>
              <a:latin typeface="Work Sans Medium"/>
              <a:ea typeface="Work Sans Medium"/>
              <a:cs typeface="Work Sans Medium"/>
            </a:endParaRPr>
          </a:p>
        </p:txBody>
      </p:sp>
      <p:sp>
        <p:nvSpPr>
          <p:cNvPr id="12" name="protection-question">
            <a:extLst xmlns:a="http://schemas.openxmlformats.org/drawingml/2006/main">
              <a:ext uri="{FF2B5EF4-FFF2-40B4-BE49-F238E27FC236}">
                <a16:creationId xmlns:a16="http://schemas.microsoft.com/office/drawing/2014/main" id="{EF29BBDE-926C-426D-8066-D4FDB2D5C098}"/>
              </a:ext>
            </a:extLst>
          </p:cNvPr>
          <p:cNvSpPr>
            <a:spLocks xmlns:a="http://schemas.openxmlformats.org/drawingml/2006/main" noGrp="1"/>
          </p:cNvSpPr>
          <p:nvPr/>
        </p:nvSpPr>
        <p:spPr>
          <a:xfrm xmlns:a="http://schemas.openxmlformats.org/drawingml/2006/main">
            <a:off x="1714500" y="2533650"/>
            <a:ext cx="9525000" cy="1371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225" b="0">
                <a:solidFill>
                  <a:srgbClr val="F6F4E9"/>
                </a:solidFill>
                <a:latin typeface="Work Sans SemiBold"/>
                <a:ea typeface="Work Sans SemiBold"/>
                <a:cs typeface="Work Sans SemiBold"/>
              </a:defRPr>
            </a:defPPr>
            <a:lvl1pPr algn="l">
              <a:buNone/>
              <a:defRPr sz="3225" b="0">
                <a:solidFill>
                  <a:srgbClr val="F6F4E9"/>
                </a:solidFill>
                <a:latin typeface="Work Sans SemiBold"/>
                <a:ea typeface="Work Sans SemiBold"/>
                <a:cs typeface="Work Sans SemiBold"/>
              </a:defRPr>
            </a:lvl1pPr>
            <a:lvl2pPr algn="l">
              <a:buNone/>
              <a:defRPr sz="3225" b="0">
                <a:solidFill>
                  <a:srgbClr val="F6F4E9"/>
                </a:solidFill>
                <a:latin typeface="Work Sans SemiBold"/>
                <a:ea typeface="Work Sans SemiBold"/>
                <a:cs typeface="Work Sans SemiBold"/>
              </a:defRPr>
            </a:lvl2pPr>
            <a:lvl3pPr algn="l">
              <a:buNone/>
              <a:defRPr sz="3225" b="0">
                <a:solidFill>
                  <a:srgbClr val="F6F4E9"/>
                </a:solidFill>
                <a:latin typeface="Work Sans SemiBold"/>
                <a:ea typeface="Work Sans SemiBold"/>
                <a:cs typeface="Work Sans SemiBold"/>
              </a:defRPr>
            </a:lvl3pPr>
            <a:lvl4pPr algn="l">
              <a:buNone/>
              <a:defRPr sz="3225" b="0">
                <a:solidFill>
                  <a:srgbClr val="F6F4E9"/>
                </a:solidFill>
                <a:latin typeface="Work Sans SemiBold"/>
                <a:ea typeface="Work Sans SemiBold"/>
                <a:cs typeface="Work Sans SemiBold"/>
              </a:defRPr>
            </a:lvl4pPr>
            <a:lvl5pPr algn="l">
              <a:buNone/>
              <a:defRPr sz="3225" b="0">
                <a:solidFill>
                  <a:srgbClr val="F6F4E9"/>
                </a:solidFill>
                <a:latin typeface="Work Sans SemiBold"/>
                <a:ea typeface="Work Sans SemiBold"/>
                <a:cs typeface="Work Sans SemiBold"/>
              </a:defRPr>
            </a:lvl5pPr>
            <a:lvl6pPr algn="l">
              <a:buNone/>
              <a:defRPr sz="3225" b="0">
                <a:solidFill>
                  <a:srgbClr val="F6F4E9"/>
                </a:solidFill>
                <a:latin typeface="Work Sans SemiBold"/>
                <a:ea typeface="Work Sans SemiBold"/>
                <a:cs typeface="Work Sans SemiBold"/>
              </a:defRPr>
            </a:lvl6pPr>
            <a:lvl7pPr algn="l">
              <a:buNone/>
              <a:defRPr sz="3225" b="0">
                <a:solidFill>
                  <a:srgbClr val="F6F4E9"/>
                </a:solidFill>
                <a:latin typeface="Work Sans SemiBold"/>
                <a:ea typeface="Work Sans SemiBold"/>
                <a:cs typeface="Work Sans SemiBold"/>
              </a:defRPr>
            </a:lvl7pPr>
            <a:lvl8pPr algn="l">
              <a:buNone/>
              <a:defRPr sz="3225" b="0">
                <a:solidFill>
                  <a:srgbClr val="F6F4E9"/>
                </a:solidFill>
                <a:latin typeface="Work Sans SemiBold"/>
                <a:ea typeface="Work Sans SemiBold"/>
                <a:cs typeface="Work Sans SemiBold"/>
              </a:defRPr>
            </a:lvl8pPr>
            <a:lvl9pPr algn="l">
              <a:buNone/>
              <a:defRPr sz="3225" b="0">
                <a:solidFill>
                  <a:srgbClr val="F6F4E9"/>
                </a:solidFill>
                <a:latin typeface="Work Sans SemiBold"/>
                <a:ea typeface="Work Sans SemiBold"/>
                <a:cs typeface="Work Sans SemiBold"/>
              </a:defRPr>
            </a:lvl9pPr>
          </a:lstStyle>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Why might regions want</a:t>
            </a:r>
            <a:endParaRPr sz="3225" b="0">
              <a:solidFill>
                <a:srgbClr val="F6F4E9"/>
              </a:solidFill>
              <a:latin typeface="Work Sans SemiBold"/>
              <a:ea typeface="Work Sans SemiBold"/>
              <a:cs typeface="Work Sans SemiBold"/>
            </a:endParaRPr>
          </a:p>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the constitution to protect</a:t>
            </a:r>
            <a:endParaRPr sz="3225" b="0">
              <a:solidFill>
                <a:srgbClr val="F6F4E9"/>
              </a:solidFill>
              <a:latin typeface="Work Sans SemiBold"/>
              <a:ea typeface="Work Sans SemiBold"/>
              <a:cs typeface="Work Sans SemiBold"/>
            </a:endParaRPr>
          </a:p>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their authority?</a:t>
            </a:r>
            <a:endParaRPr sz="3225" b="0">
              <a:solidFill>
                <a:srgbClr val="F6F4E9"/>
              </a:solidFill>
              <a:latin typeface="Work Sans SemiBold"/>
              <a:ea typeface="Work Sans SemiBold"/>
              <a:cs typeface="Work Sans SemiBold"/>
            </a:endParaRPr>
          </a:p>
        </p:txBody>
      </p:sp>
      <p:sp>
        <p:nvSpPr>
          <p:cNvPr id="13" name="creator-credit">
            <a:extLst xmlns:a="http://schemas.openxmlformats.org/drawingml/2006/main">
              <a:ext uri="{FF2B5EF4-FFF2-40B4-BE49-F238E27FC236}">
                <a16:creationId xmlns:a16="http://schemas.microsoft.com/office/drawing/2014/main" id="{0542F311-3F06-43F8-A065-C9D2390664D7}"/>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741986525"/>
      </p:ext>
    </p:extLst>
  </p:cSld>
</p:sld>
</file>

<file path=ppt/slides/slide8.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1061D0AB-998C-49CB-9E07-C4B4F0BF2C0B}"/>
              </a:ext>
            </a:extLst>
          </p:cNvPr>
          <p:cNvPicPr>
            <a:picLocks xmlns:a="http://schemas.openxmlformats.org/drawingml/2006/main" noChangeAspect="1"/>
          </p:cNvPicPr>
          <p:nvPr/>
        </p:nvPicPr>
        <p:blipFill>
          <a:blip xmlns:r="http://schemas.openxmlformats.org/officeDocument/2006/relationships" xmlns:a="http://schemas.openxmlformats.org/drawingml/2006/main" r:embed="R0bf30d5480b04861"/>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8" name="title">
            <a:extLst xmlns:a="http://schemas.openxmlformats.org/drawingml/2006/main">
              <a:ext uri="{FF2B5EF4-FFF2-40B4-BE49-F238E27FC236}">
                <a16:creationId xmlns:a16="http://schemas.microsoft.com/office/drawing/2014/main" id="{BAECCF46-35A7-4562-86CD-BB3DC5B24F00}"/>
              </a:ext>
            </a:extLst>
          </p:cNvPr>
          <p:cNvSpPr>
            <a:spLocks xmlns:a="http://schemas.openxmlformats.org/drawingml/2006/main" noGrp="1"/>
          </p:cNvSpPr>
          <p:nvPr/>
        </p:nvSpPr>
        <p:spPr>
          <a:xfrm xmlns:a="http://schemas.openxmlformats.org/drawingml/2006/main">
            <a:off x="857250" y="381000"/>
            <a:ext cx="685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65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650" b="0">
                <a:solidFill>
                  <a:srgbClr val="F6F4E9"/>
                </a:solidFill>
                <a:latin typeface="Barlow Condensed Black"/>
                <a:ea typeface="Barlow Condensed Black"/>
                <a:cs typeface="Barlow Condensed Black"/>
              </a:defRPr>
            </a:pPr>
            <a:r>
              <a:rPr sz="4650" b="0">
                <a:solidFill>
                  <a:srgbClr val="F6F4E9"/>
                </a:solidFill>
                <a:latin typeface="Barlow Condensed Black"/>
                <a:ea typeface="Barlow Condensed Black"/>
                <a:cs typeface="Barlow Condensed Black"/>
              </a:rPr>
              <a:t>A  YOUR FIRST PRIORITY</a:t>
            </a:r>
            <a:endParaRPr sz="4650" b="0">
              <a:solidFill>
                <a:srgbClr val="F6F4E9"/>
              </a:solidFill>
              <a:latin typeface="Barlow Condensed Black"/>
              <a:ea typeface="Barlow Condensed Black"/>
              <a:cs typeface="Barlow Condensed Black"/>
            </a:endParaRPr>
          </a:p>
        </p:txBody>
      </p:sp>
      <p:sp>
        <p:nvSpPr>
          <p:cNvPr id="9" name="page-number">
            <a:extLst xmlns:a="http://schemas.openxmlformats.org/drawingml/2006/main">
              <a:ext uri="{FF2B5EF4-FFF2-40B4-BE49-F238E27FC236}">
                <a16:creationId xmlns:a16="http://schemas.microsoft.com/office/drawing/2014/main" id="{A1CEA5DD-3CE6-4335-A9C1-DBBAE07DB500}"/>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06</a:t>
            </a:r>
            <a:endParaRPr sz="1650" b="0">
              <a:solidFill>
                <a:srgbClr val="F6F4E9"/>
              </a:solidFill>
              <a:latin typeface="Work Sans Medium"/>
              <a:ea typeface="Work Sans Medium"/>
              <a:cs typeface="Work Sans Medium"/>
            </a:endParaRPr>
          </a:p>
        </p:txBody>
      </p:sp>
      <p:sp>
        <p:nvSpPr>
          <p:cNvPr id="11" name="priority">
            <a:extLst xmlns:a="http://schemas.openxmlformats.org/drawingml/2006/main">
              <a:ext uri="{FF2B5EF4-FFF2-40B4-BE49-F238E27FC236}">
                <a16:creationId xmlns:a16="http://schemas.microsoft.com/office/drawing/2014/main" id="{E1A8D66A-B842-448A-86D7-6B5260FF9D6C}"/>
              </a:ext>
            </a:extLst>
          </p:cNvPr>
          <p:cNvSpPr>
            <a:spLocks xmlns:a="http://schemas.openxmlformats.org/drawingml/2006/main" noGrp="1"/>
          </p:cNvSpPr>
          <p:nvPr/>
        </p:nvSpPr>
        <p:spPr>
          <a:xfrm xmlns:a="http://schemas.openxmlformats.org/drawingml/2006/main">
            <a:off x="1095375" y="16573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225" b="0">
                <a:solidFill>
                  <a:srgbClr val="F6F4E9"/>
                </a:solidFill>
                <a:latin typeface="Work Sans Medium"/>
                <a:ea typeface="Work Sans Medium"/>
                <a:cs typeface="Work Sans Medium"/>
              </a:defRPr>
            </a:defPPr>
            <a:lvl1pPr algn="l">
              <a:buNone/>
              <a:defRPr sz="3225" b="0">
                <a:solidFill>
                  <a:srgbClr val="F6F4E9"/>
                </a:solidFill>
                <a:latin typeface="Work Sans Medium"/>
                <a:ea typeface="Work Sans Medium"/>
                <a:cs typeface="Work Sans Medium"/>
              </a:defRPr>
            </a:lvl1pPr>
            <a:lvl2pPr algn="l">
              <a:buNone/>
              <a:defRPr sz="3225" b="0">
                <a:solidFill>
                  <a:srgbClr val="F6F4E9"/>
                </a:solidFill>
                <a:latin typeface="Work Sans Medium"/>
                <a:ea typeface="Work Sans Medium"/>
                <a:cs typeface="Work Sans Medium"/>
              </a:defRPr>
            </a:lvl2pPr>
            <a:lvl3pPr algn="l">
              <a:buNone/>
              <a:defRPr sz="3225" b="0">
                <a:solidFill>
                  <a:srgbClr val="F6F4E9"/>
                </a:solidFill>
                <a:latin typeface="Work Sans Medium"/>
                <a:ea typeface="Work Sans Medium"/>
                <a:cs typeface="Work Sans Medium"/>
              </a:defRPr>
            </a:lvl3pPr>
            <a:lvl4pPr algn="l">
              <a:buNone/>
              <a:defRPr sz="3225" b="0">
                <a:solidFill>
                  <a:srgbClr val="F6F4E9"/>
                </a:solidFill>
                <a:latin typeface="Work Sans Medium"/>
                <a:ea typeface="Work Sans Medium"/>
                <a:cs typeface="Work Sans Medium"/>
              </a:defRPr>
            </a:lvl4pPr>
            <a:lvl5pPr algn="l">
              <a:buNone/>
              <a:defRPr sz="3225" b="0">
                <a:solidFill>
                  <a:srgbClr val="F6F4E9"/>
                </a:solidFill>
                <a:latin typeface="Work Sans Medium"/>
                <a:ea typeface="Work Sans Medium"/>
                <a:cs typeface="Work Sans Medium"/>
              </a:defRPr>
            </a:lvl5pPr>
            <a:lvl6pPr algn="l">
              <a:buNone/>
              <a:defRPr sz="3225" b="0">
                <a:solidFill>
                  <a:srgbClr val="F6F4E9"/>
                </a:solidFill>
                <a:latin typeface="Work Sans Medium"/>
                <a:ea typeface="Work Sans Medium"/>
                <a:cs typeface="Work Sans Medium"/>
              </a:defRPr>
            </a:lvl6pPr>
            <a:lvl7pPr algn="l">
              <a:buNone/>
              <a:defRPr sz="3225" b="0">
                <a:solidFill>
                  <a:srgbClr val="F6F4E9"/>
                </a:solidFill>
                <a:latin typeface="Work Sans Medium"/>
                <a:ea typeface="Work Sans Medium"/>
                <a:cs typeface="Work Sans Medium"/>
              </a:defRPr>
            </a:lvl7pPr>
            <a:lvl8pPr algn="l">
              <a:buNone/>
              <a:defRPr sz="3225" b="0">
                <a:solidFill>
                  <a:srgbClr val="F6F4E9"/>
                </a:solidFill>
                <a:latin typeface="Work Sans Medium"/>
                <a:ea typeface="Work Sans Medium"/>
                <a:cs typeface="Work Sans Medium"/>
              </a:defRPr>
            </a:lvl8pPr>
            <a:lvl9pPr algn="l">
              <a:buNone/>
              <a:defRPr sz="32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3225" b="0">
                <a:solidFill>
                  <a:srgbClr val="F6F4E9"/>
                </a:solidFill>
                <a:latin typeface="Work Sans Medium"/>
                <a:ea typeface="Work Sans Medium"/>
                <a:cs typeface="Work Sans Medium"/>
              </a:defRPr>
            </a:pPr>
            <a:r>
              <a:rPr sz="3225" b="0">
                <a:solidFill>
                  <a:srgbClr val="F6F4E9"/>
                </a:solidFill>
                <a:latin typeface="Work Sans Medium"/>
                <a:ea typeface="Work Sans Medium"/>
                <a:cs typeface="Work Sans Medium"/>
              </a:rPr>
              <a:t>My role wants to protect ____.</a:t>
            </a:r>
            <a:endParaRPr sz="3225" b="0">
              <a:solidFill>
                <a:srgbClr val="F6F4E9"/>
              </a:solidFill>
              <a:latin typeface="Work Sans Medium"/>
              <a:ea typeface="Work Sans Medium"/>
              <a:cs typeface="Work Sans Medium"/>
            </a:endParaRPr>
          </a:p>
        </p:txBody>
      </p:sp>
      <p:sp>
        <p:nvSpPr>
          <p:cNvPr id="12" name="reason">
            <a:extLst xmlns:a="http://schemas.openxmlformats.org/drawingml/2006/main">
              <a:ext uri="{FF2B5EF4-FFF2-40B4-BE49-F238E27FC236}">
                <a16:creationId xmlns:a16="http://schemas.microsoft.com/office/drawing/2014/main" id="{FF80C1C8-B31E-4095-A07A-0AE6EDDDFCA3}"/>
              </a:ext>
            </a:extLst>
          </p:cNvPr>
          <p:cNvSpPr>
            <a:spLocks xmlns:a="http://schemas.openxmlformats.org/drawingml/2006/main" noGrp="1"/>
          </p:cNvSpPr>
          <p:nvPr/>
        </p:nvSpPr>
        <p:spPr>
          <a:xfrm xmlns:a="http://schemas.openxmlformats.org/drawingml/2006/main">
            <a:off x="1095375" y="2609850"/>
            <a:ext cx="10096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225" b="0">
                <a:solidFill>
                  <a:srgbClr val="F6F4E9"/>
                </a:solidFill>
                <a:latin typeface="Work Sans Medium"/>
                <a:ea typeface="Work Sans Medium"/>
                <a:cs typeface="Work Sans Medium"/>
              </a:defRPr>
            </a:defPPr>
            <a:lvl1pPr algn="l">
              <a:buNone/>
              <a:defRPr sz="3225" b="0">
                <a:solidFill>
                  <a:srgbClr val="F6F4E9"/>
                </a:solidFill>
                <a:latin typeface="Work Sans Medium"/>
                <a:ea typeface="Work Sans Medium"/>
                <a:cs typeface="Work Sans Medium"/>
              </a:defRPr>
            </a:lvl1pPr>
            <a:lvl2pPr algn="l">
              <a:buNone/>
              <a:defRPr sz="3225" b="0">
                <a:solidFill>
                  <a:srgbClr val="F6F4E9"/>
                </a:solidFill>
                <a:latin typeface="Work Sans Medium"/>
                <a:ea typeface="Work Sans Medium"/>
                <a:cs typeface="Work Sans Medium"/>
              </a:defRPr>
            </a:lvl2pPr>
            <a:lvl3pPr algn="l">
              <a:buNone/>
              <a:defRPr sz="3225" b="0">
                <a:solidFill>
                  <a:srgbClr val="F6F4E9"/>
                </a:solidFill>
                <a:latin typeface="Work Sans Medium"/>
                <a:ea typeface="Work Sans Medium"/>
                <a:cs typeface="Work Sans Medium"/>
              </a:defRPr>
            </a:lvl3pPr>
            <a:lvl4pPr algn="l">
              <a:buNone/>
              <a:defRPr sz="3225" b="0">
                <a:solidFill>
                  <a:srgbClr val="F6F4E9"/>
                </a:solidFill>
                <a:latin typeface="Work Sans Medium"/>
                <a:ea typeface="Work Sans Medium"/>
                <a:cs typeface="Work Sans Medium"/>
              </a:defRPr>
            </a:lvl4pPr>
            <a:lvl5pPr algn="l">
              <a:buNone/>
              <a:defRPr sz="3225" b="0">
                <a:solidFill>
                  <a:srgbClr val="F6F4E9"/>
                </a:solidFill>
                <a:latin typeface="Work Sans Medium"/>
                <a:ea typeface="Work Sans Medium"/>
                <a:cs typeface="Work Sans Medium"/>
              </a:defRPr>
            </a:lvl5pPr>
            <a:lvl6pPr algn="l">
              <a:buNone/>
              <a:defRPr sz="3225" b="0">
                <a:solidFill>
                  <a:srgbClr val="F6F4E9"/>
                </a:solidFill>
                <a:latin typeface="Work Sans Medium"/>
                <a:ea typeface="Work Sans Medium"/>
                <a:cs typeface="Work Sans Medium"/>
              </a:defRPr>
            </a:lvl6pPr>
            <a:lvl7pPr algn="l">
              <a:buNone/>
              <a:defRPr sz="3225" b="0">
                <a:solidFill>
                  <a:srgbClr val="F6F4E9"/>
                </a:solidFill>
                <a:latin typeface="Work Sans Medium"/>
                <a:ea typeface="Work Sans Medium"/>
                <a:cs typeface="Work Sans Medium"/>
              </a:defRPr>
            </a:lvl7pPr>
            <a:lvl8pPr algn="l">
              <a:buNone/>
              <a:defRPr sz="3225" b="0">
                <a:solidFill>
                  <a:srgbClr val="F6F4E9"/>
                </a:solidFill>
                <a:latin typeface="Work Sans Medium"/>
                <a:ea typeface="Work Sans Medium"/>
                <a:cs typeface="Work Sans Medium"/>
              </a:defRPr>
            </a:lvl8pPr>
            <a:lvl9pPr algn="l">
              <a:buNone/>
              <a:defRPr sz="32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3225" b="0">
                <a:solidFill>
                  <a:srgbClr val="F6F4E9"/>
                </a:solidFill>
                <a:latin typeface="Work Sans Medium"/>
                <a:ea typeface="Work Sans Medium"/>
                <a:cs typeface="Work Sans Medium"/>
              </a:defRPr>
            </a:pPr>
            <a:r>
              <a:rPr sz="3225" b="0">
                <a:solidFill>
                  <a:srgbClr val="F6F4E9"/>
                </a:solidFill>
                <a:latin typeface="Work Sans Medium"/>
                <a:ea typeface="Work Sans Medium"/>
                <a:cs typeface="Work Sans Medium"/>
              </a:rPr>
              <a:t>This matters because ____.</a:t>
            </a:r>
            <a:endParaRPr sz="3225" b="0">
              <a:solidFill>
                <a:srgbClr val="F6F4E9"/>
              </a:solidFill>
              <a:latin typeface="Work Sans Medium"/>
              <a:ea typeface="Work Sans Medium"/>
              <a:cs typeface="Work Sans Medium"/>
            </a:endParaRPr>
          </a:p>
        </p:txBody>
      </p:sp>
      <p:sp>
        <p:nvSpPr>
          <p:cNvPr id="13" name="creator-credit">
            <a:extLst xmlns:a="http://schemas.openxmlformats.org/drawingml/2006/main">
              <a:ext uri="{FF2B5EF4-FFF2-40B4-BE49-F238E27FC236}">
                <a16:creationId xmlns:a16="http://schemas.microsoft.com/office/drawing/2014/main" id="{4553E387-7A2D-4D2C-A970-198BC72E6E71}"/>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485611002"/>
      </p:ext>
    </p:extLst>
  </p:cSld>
</p:sld>
</file>

<file path=ppt/slides/slide9.xml><?xml version="1.0" encoding="utf-8"?>
<p:sld xmlns:p="http://schemas.openxmlformats.org/presentationml/2006/main">
  <p:cSld>
    <p:bg>
      <p:bgPr>
        <a:solidFill xmlns:a="http://schemas.openxmlformats.org/drawingml/2006/main">
          <a:srgbClr val="02395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E852446-9243-457E-8C06-071047FF34B2}"/>
              </a:ext>
            </a:extLst>
          </p:cNvPr>
          <p:cNvPicPr>
            <a:picLocks xmlns:a="http://schemas.openxmlformats.org/drawingml/2006/main" noChangeAspect="1"/>
          </p:cNvPicPr>
          <p:nvPr/>
        </p:nvPicPr>
        <p:blipFill>
          <a:blip xmlns:r="http://schemas.openxmlformats.org/officeDocument/2006/relationships" xmlns:a="http://schemas.openxmlformats.org/drawingml/2006/main" r:embed="Rf5f3dbeffe1b466f"/>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graphicFrame>
        <p:nvGraphicFramePr>
          <p:cNvPr id="3" name="">
            <a:extLst xmlns:a="http://schemas.openxmlformats.org/drawingml/2006/main">
              <a:ext uri="{FF2B5EF4-FFF2-40B4-BE49-F238E27FC236}">
                <a16:creationId xmlns:a16="http://schemas.microsoft.com/office/drawing/2014/main" id="{4A873C2A-2F2B-4737-8112-37CDDE99217B}"/>
              </a:ext>
            </a:extLst>
          </p:cNvPr>
          <p:cNvGraphicFramePr/>
          <p:nvPr/>
        </p:nvGraphicFramePr>
        <p:xfrm>
          <a:off xmlns:a="http://schemas.openxmlformats.org/drawingml/2006/main" x="1714500" y="1476375"/>
          <a:ext xmlns:a="http://schemas.openxmlformats.org/drawingml/2006/main" cx="9525000" cy="1866900"/>
        </p:xfrm>
        <a:graphic xmlns:a="http://schemas.openxmlformats.org/drawingml/2006/main">
          <a:graphicData uri="http://schemas.openxmlformats.org/drawingml/2006/table">
            <a:tbl>
              <a:tblPr firstRow="0" firstCol="0" lastRow="0" lastCol="0" bandRow="0" bandCol="0">
                <a:noFill/>
                <a:tableStyleId>{B3782610-04DD-4E5A-A7A7-C24CFF5B963E}</a:tableStyleId>
              </a:tblPr>
              <a:tblGrid>
                <a:gridCol w="3524250"/>
                <a:gridCol w="6000750"/>
              </a:tblGrid>
              <a:tr h="466725">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Rule</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Who makes the final decision?</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r>
              <a:tr h="466725">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1 National</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66725">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2 Regional CURRENT</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Each region for its own gates</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66725">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3 Joint</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 + any two regions</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bl>
          </a:graphicData>
        </a:graphic>
      </p:graphicFrame>
      <p:sp>
        <p:nvSpPr>
          <p:cNvPr id="9" name="title">
            <a:extLst xmlns:a="http://schemas.openxmlformats.org/drawingml/2006/main">
              <a:ext uri="{FF2B5EF4-FFF2-40B4-BE49-F238E27FC236}">
                <a16:creationId xmlns:a16="http://schemas.microsoft.com/office/drawing/2014/main" id="{58A4D8F4-6CF0-43E1-839D-F7EE67479E6B}"/>
              </a:ext>
            </a:extLst>
          </p:cNvPr>
          <p:cNvSpPr>
            <a:spLocks xmlns:a="http://schemas.openxmlformats.org/drawingml/2006/main" noGrp="1"/>
          </p:cNvSpPr>
          <p:nvPr/>
        </p:nvSpPr>
        <p:spPr>
          <a:xfrm xmlns:a="http://schemas.openxmlformats.org/drawingml/2006/main">
            <a:off x="857250" y="381000"/>
            <a:ext cx="6477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950" b="0">
                <a:solidFill>
                  <a:srgbClr val="F6F4E9"/>
                </a:solidFill>
                <a:latin typeface="Barlow Condensed Black"/>
                <a:ea typeface="Barlow Condensed Black"/>
                <a:cs typeface="Barlow Condensed Black"/>
              </a:defRPr>
            </a:defPPr>
            <a:lvl1pPr algn="l">
              <a:buNone/>
              <a:defRPr sz="4950" b="0">
                <a:solidFill>
                  <a:srgbClr val="F6F4E9"/>
                </a:solidFill>
                <a:latin typeface="Barlow Condensed Black"/>
                <a:ea typeface="Barlow Condensed Black"/>
                <a:cs typeface="Barlow Condensed Black"/>
              </a:defRPr>
            </a:lvl1pPr>
            <a:lvl2pPr algn="l">
              <a:buNone/>
              <a:defRPr sz="4950" b="0">
                <a:solidFill>
                  <a:srgbClr val="F6F4E9"/>
                </a:solidFill>
                <a:latin typeface="Barlow Condensed Black"/>
                <a:ea typeface="Barlow Condensed Black"/>
                <a:cs typeface="Barlow Condensed Black"/>
              </a:defRPr>
            </a:lvl2pPr>
            <a:lvl3pPr algn="l">
              <a:buNone/>
              <a:defRPr sz="4950" b="0">
                <a:solidFill>
                  <a:srgbClr val="F6F4E9"/>
                </a:solidFill>
                <a:latin typeface="Barlow Condensed Black"/>
                <a:ea typeface="Barlow Condensed Black"/>
                <a:cs typeface="Barlow Condensed Black"/>
              </a:defRPr>
            </a:lvl3pPr>
            <a:lvl4pPr algn="l">
              <a:buNone/>
              <a:defRPr sz="4950" b="0">
                <a:solidFill>
                  <a:srgbClr val="F6F4E9"/>
                </a:solidFill>
                <a:latin typeface="Barlow Condensed Black"/>
                <a:ea typeface="Barlow Condensed Black"/>
                <a:cs typeface="Barlow Condensed Black"/>
              </a:defRPr>
            </a:lvl4pPr>
            <a:lvl5pPr algn="l">
              <a:buNone/>
              <a:defRPr sz="4950" b="0">
                <a:solidFill>
                  <a:srgbClr val="F6F4E9"/>
                </a:solidFill>
                <a:latin typeface="Barlow Condensed Black"/>
                <a:ea typeface="Barlow Condensed Black"/>
                <a:cs typeface="Barlow Condensed Black"/>
              </a:defRPr>
            </a:lvl5pPr>
            <a:lvl6pPr algn="l">
              <a:buNone/>
              <a:defRPr sz="4950" b="0">
                <a:solidFill>
                  <a:srgbClr val="F6F4E9"/>
                </a:solidFill>
                <a:latin typeface="Barlow Condensed Black"/>
                <a:ea typeface="Barlow Condensed Black"/>
                <a:cs typeface="Barlow Condensed Black"/>
              </a:defRPr>
            </a:lvl6pPr>
            <a:lvl7pPr algn="l">
              <a:buNone/>
              <a:defRPr sz="4950" b="0">
                <a:solidFill>
                  <a:srgbClr val="F6F4E9"/>
                </a:solidFill>
                <a:latin typeface="Barlow Condensed Black"/>
                <a:ea typeface="Barlow Condensed Black"/>
                <a:cs typeface="Barlow Condensed Black"/>
              </a:defRPr>
            </a:lvl7pPr>
            <a:lvl8pPr algn="l">
              <a:buNone/>
              <a:defRPr sz="4950" b="0">
                <a:solidFill>
                  <a:srgbClr val="F6F4E9"/>
                </a:solidFill>
                <a:latin typeface="Barlow Condensed Black"/>
                <a:ea typeface="Barlow Condensed Black"/>
                <a:cs typeface="Barlow Condensed Black"/>
              </a:defRPr>
            </a:lvl8pPr>
            <a:lvl9pPr algn="l">
              <a:buNone/>
              <a:defRPr sz="49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950" b="0">
                <a:solidFill>
                  <a:srgbClr val="F6F4E9"/>
                </a:solidFill>
                <a:latin typeface="Barlow Condensed Black"/>
                <a:ea typeface="Barlow Condensed Black"/>
                <a:cs typeface="Barlow Condensed Black"/>
              </a:defRPr>
            </a:pPr>
            <a:r>
              <a:rPr sz="4950" b="0">
                <a:solidFill>
                  <a:srgbClr val="F6F4E9"/>
                </a:solidFill>
                <a:latin typeface="Barlow Condensed Black"/>
                <a:ea typeface="Barlow Condensed Black"/>
                <a:cs typeface="Barlow Condensed Black"/>
              </a:rPr>
              <a:t>B  THE RIVER RULE</a:t>
            </a:r>
            <a:endParaRPr sz="495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ECD4682A-24CD-4761-AFE2-774A93A233A4}"/>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07</a:t>
            </a:r>
            <a:endParaRPr sz="1650" b="0">
              <a:solidFill>
                <a:srgbClr val="F6F4E9"/>
              </a:solidFill>
              <a:latin typeface="Work Sans Medium"/>
              <a:ea typeface="Work Sans Medium"/>
              <a:cs typeface="Work Sans Medium"/>
            </a:endParaRPr>
          </a:p>
        </p:txBody>
      </p:sp>
      <p:sp>
        <p:nvSpPr>
          <p:cNvPr id="12" name="operations">
            <a:extLst xmlns:a="http://schemas.openxmlformats.org/drawingml/2006/main">
              <a:ext uri="{FF2B5EF4-FFF2-40B4-BE49-F238E27FC236}">
                <a16:creationId xmlns:a16="http://schemas.microsoft.com/office/drawing/2014/main" id="{26B3C028-F28A-455E-A109-17265E681798}"/>
              </a:ext>
            </a:extLst>
          </p:cNvPr>
          <p:cNvSpPr>
            <a:spLocks xmlns:a="http://schemas.openxmlformats.org/drawingml/2006/main" noGrp="1"/>
          </p:cNvSpPr>
          <p:nvPr/>
        </p:nvSpPr>
        <p:spPr>
          <a:xfrm xmlns:a="http://schemas.openxmlformats.org/drawingml/2006/main">
            <a:off x="1714500" y="3476625"/>
            <a:ext cx="952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025" b="0">
                <a:solidFill>
                  <a:srgbClr val="F6F4E9"/>
                </a:solidFill>
                <a:latin typeface="Work Sans Medium"/>
                <a:ea typeface="Work Sans Medium"/>
                <a:cs typeface="Work Sans Medium"/>
              </a:defRPr>
            </a:defPPr>
            <a:lvl1pPr algn="l">
              <a:buNone/>
              <a:defRPr sz="2025" b="0">
                <a:solidFill>
                  <a:srgbClr val="F6F4E9"/>
                </a:solidFill>
                <a:latin typeface="Work Sans Medium"/>
                <a:ea typeface="Work Sans Medium"/>
                <a:cs typeface="Work Sans Medium"/>
              </a:defRPr>
            </a:lvl1pPr>
            <a:lvl2pPr algn="l">
              <a:buNone/>
              <a:defRPr sz="2025" b="0">
                <a:solidFill>
                  <a:srgbClr val="F6F4E9"/>
                </a:solidFill>
                <a:latin typeface="Work Sans Medium"/>
                <a:ea typeface="Work Sans Medium"/>
                <a:cs typeface="Work Sans Medium"/>
              </a:defRPr>
            </a:lvl2pPr>
            <a:lvl3pPr algn="l">
              <a:buNone/>
              <a:defRPr sz="2025" b="0">
                <a:solidFill>
                  <a:srgbClr val="F6F4E9"/>
                </a:solidFill>
                <a:latin typeface="Work Sans Medium"/>
                <a:ea typeface="Work Sans Medium"/>
                <a:cs typeface="Work Sans Medium"/>
              </a:defRPr>
            </a:lvl3pPr>
            <a:lvl4pPr algn="l">
              <a:buNone/>
              <a:defRPr sz="2025" b="0">
                <a:solidFill>
                  <a:srgbClr val="F6F4E9"/>
                </a:solidFill>
                <a:latin typeface="Work Sans Medium"/>
                <a:ea typeface="Work Sans Medium"/>
                <a:cs typeface="Work Sans Medium"/>
              </a:defRPr>
            </a:lvl4pPr>
            <a:lvl5pPr algn="l">
              <a:buNone/>
              <a:defRPr sz="2025" b="0">
                <a:solidFill>
                  <a:srgbClr val="F6F4E9"/>
                </a:solidFill>
                <a:latin typeface="Work Sans Medium"/>
                <a:ea typeface="Work Sans Medium"/>
                <a:cs typeface="Work Sans Medium"/>
              </a:defRPr>
            </a:lvl5pPr>
            <a:lvl6pPr algn="l">
              <a:buNone/>
              <a:defRPr sz="2025" b="0">
                <a:solidFill>
                  <a:srgbClr val="F6F4E9"/>
                </a:solidFill>
                <a:latin typeface="Work Sans Medium"/>
                <a:ea typeface="Work Sans Medium"/>
                <a:cs typeface="Work Sans Medium"/>
              </a:defRPr>
            </a:lvl6pPr>
            <a:lvl7pPr algn="l">
              <a:buNone/>
              <a:defRPr sz="2025" b="0">
                <a:solidFill>
                  <a:srgbClr val="F6F4E9"/>
                </a:solidFill>
                <a:latin typeface="Work Sans Medium"/>
                <a:ea typeface="Work Sans Medium"/>
                <a:cs typeface="Work Sans Medium"/>
              </a:defRPr>
            </a:lvl7pPr>
            <a:lvl8pPr algn="l">
              <a:buNone/>
              <a:defRPr sz="2025" b="0">
                <a:solidFill>
                  <a:srgbClr val="F6F4E9"/>
                </a:solidFill>
                <a:latin typeface="Work Sans Medium"/>
                <a:ea typeface="Work Sans Medium"/>
                <a:cs typeface="Work Sans Medium"/>
              </a:defRPr>
            </a:lvl8pPr>
            <a:lvl9pPr algn="l">
              <a:buNone/>
              <a:defRPr sz="20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025" b="0">
                <a:solidFill>
                  <a:srgbClr val="F6F4E9"/>
                </a:solidFill>
                <a:latin typeface="Work Sans Medium"/>
                <a:ea typeface="Work Sans Medium"/>
                <a:cs typeface="Work Sans Medium"/>
              </a:defRPr>
            </a:pPr>
            <a:r>
              <a:rPr sz="2025" b="0">
                <a:solidFill>
                  <a:srgbClr val="F6F4E9"/>
                </a:solidFill>
                <a:latin typeface="Work Sans Medium"/>
                <a:ea typeface="Work Sans Medium"/>
                <a:cs typeface="Work Sans Medium"/>
              </a:rPr>
              <a:t>Regional crews operate gates under every rule.</a:t>
            </a:r>
            <a:endParaRPr sz="2025" b="0">
              <a:solidFill>
                <a:srgbClr val="F6F4E9"/>
              </a:solidFill>
              <a:latin typeface="Work Sans Medium"/>
              <a:ea typeface="Work Sans Medium"/>
              <a:cs typeface="Work Sans Medium"/>
            </a:endParaRPr>
          </a:p>
        </p:txBody>
      </p:sp>
      <p:sp>
        <p:nvSpPr>
          <p:cNvPr id="13" name="cooperation">
            <a:extLst xmlns:a="http://schemas.openxmlformats.org/drawingml/2006/main">
              <a:ext uri="{FF2B5EF4-FFF2-40B4-BE49-F238E27FC236}">
                <a16:creationId xmlns:a16="http://schemas.microsoft.com/office/drawing/2014/main" id="{75403560-B68B-4352-9EF3-3519098B61FA}"/>
              </a:ext>
            </a:extLst>
          </p:cNvPr>
          <p:cNvSpPr>
            <a:spLocks xmlns:a="http://schemas.openxmlformats.org/drawingml/2006/main" noGrp="1"/>
          </p:cNvSpPr>
          <p:nvPr/>
        </p:nvSpPr>
        <p:spPr>
          <a:xfrm xmlns:a="http://schemas.openxmlformats.org/drawingml/2006/main">
            <a:off x="2857500" y="3905250"/>
            <a:ext cx="8382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Under Regional, cooperation is voluntary.</a:t>
            </a:r>
            <a:endParaRPr sz="1950" b="0">
              <a:solidFill>
                <a:srgbClr val="F6F4E9"/>
              </a:solidFill>
              <a:latin typeface="Work Sans Medium"/>
              <a:ea typeface="Work Sans Medium"/>
              <a:cs typeface="Work Sans Medium"/>
            </a:endParaRPr>
          </a:p>
        </p:txBody>
      </p:sp>
      <p:sp>
        <p:nvSpPr>
          <p:cNvPr id="14" name="creator-credit">
            <a:extLst xmlns:a="http://schemas.openxmlformats.org/drawingml/2006/main">
              <a:ext uri="{FF2B5EF4-FFF2-40B4-BE49-F238E27FC236}">
                <a16:creationId xmlns:a16="http://schemas.microsoft.com/office/drawing/2014/main" id="{2D717759-E5F8-4E86-92D5-48AAADF7BB99}"/>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252861931"/>
      </p:ext>
    </p:extLst>
  </p:cSld>
</p:sld>
</file>

<file path=ppt/slides/slide10.xml><?xml version="1.0" encoding="utf-8"?>
<p:sld xmlns:p="http://schemas.openxmlformats.org/presentationml/2006/main">
  <p:cSld>
    <p:bg>
      <p:bgPr>
        <a:solidFill xmlns:a="http://schemas.openxmlformats.org/drawingml/2006/main">
          <a:srgbClr val="02395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875DC248-975F-4B68-A83A-86760C0E6D5D}"/>
              </a:ext>
            </a:extLst>
          </p:cNvPr>
          <p:cNvPicPr>
            <a:picLocks xmlns:a="http://schemas.openxmlformats.org/drawingml/2006/main" noChangeAspect="1"/>
          </p:cNvPicPr>
          <p:nvPr/>
        </p:nvPicPr>
        <p:blipFill>
          <a:blip xmlns:r="http://schemas.openxmlformats.org/officeDocument/2006/relationships" xmlns:a="http://schemas.openxmlformats.org/drawingml/2006/main" r:embed="R3aecdb04f55f4f0a"/>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1" name="title">
            <a:extLst xmlns:a="http://schemas.openxmlformats.org/drawingml/2006/main">
              <a:ext uri="{FF2B5EF4-FFF2-40B4-BE49-F238E27FC236}">
                <a16:creationId xmlns:a16="http://schemas.microsoft.com/office/drawing/2014/main" id="{587986A0-96F2-4D16-A8BC-6D602DF3D1E6}"/>
              </a:ext>
            </a:extLst>
          </p:cNvPr>
          <p:cNvSpPr>
            <a:spLocks xmlns:a="http://schemas.openxmlformats.org/drawingml/2006/main" noGrp="1"/>
          </p:cNvSpPr>
          <p:nvPr/>
        </p:nvSpPr>
        <p:spPr>
          <a:xfrm xmlns:a="http://schemas.openxmlformats.org/drawingml/2006/main">
            <a:off x="857250" y="381000"/>
            <a:ext cx="7048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65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650" b="0">
                <a:solidFill>
                  <a:srgbClr val="F6F4E9"/>
                </a:solidFill>
                <a:latin typeface="Barlow Condensed Black"/>
                <a:ea typeface="Barlow Condensed Black"/>
                <a:cs typeface="Barlow Condensed Black"/>
              </a:defRPr>
            </a:pPr>
            <a:r>
              <a:rPr sz="4650" b="0">
                <a:solidFill>
                  <a:srgbClr val="F6F4E9"/>
                </a:solidFill>
                <a:latin typeface="Barlow Condensed Black"/>
                <a:ea typeface="Barlow Condensed Black"/>
                <a:cs typeface="Barlow Condensed Black"/>
              </a:rPr>
              <a:t>C  THE FLOOD FORECAST</a:t>
            </a:r>
            <a:endParaRPr sz="4650" b="0">
              <a:solidFill>
                <a:srgbClr val="F6F4E9"/>
              </a:solidFill>
              <a:latin typeface="Barlow Condensed Black"/>
              <a:ea typeface="Barlow Condensed Black"/>
              <a:cs typeface="Barlow Condensed Black"/>
            </a:endParaRPr>
          </a:p>
        </p:txBody>
      </p:sp>
      <p:sp>
        <p:nvSpPr>
          <p:cNvPr id="12" name="page-number">
            <a:extLst xmlns:a="http://schemas.openxmlformats.org/drawingml/2006/main">
              <a:ext uri="{FF2B5EF4-FFF2-40B4-BE49-F238E27FC236}">
                <a16:creationId xmlns:a16="http://schemas.microsoft.com/office/drawing/2014/main" id="{11E000F6-5F0E-4AA4-8C33-E854898A9B87}"/>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08</a:t>
            </a:r>
            <a:endParaRPr sz="1650" b="0">
              <a:solidFill>
                <a:srgbClr val="F6F4E9"/>
              </a:solidFill>
              <a:latin typeface="Work Sans Medium"/>
              <a:ea typeface="Work Sans Medium"/>
              <a:cs typeface="Work Sans Medium"/>
            </a:endParaRPr>
          </a:p>
        </p:txBody>
      </p:sp>
      <p:sp>
        <p:nvSpPr>
          <p:cNvPr id="13" name="safety">
            <a:extLst xmlns:a="http://schemas.openxmlformats.org/drawingml/2006/main">
              <a:ext uri="{FF2B5EF4-FFF2-40B4-BE49-F238E27FC236}">
                <a16:creationId xmlns:a16="http://schemas.microsoft.com/office/drawing/2014/main" id="{C311CFDA-FC03-43C7-AA29-17B1930C732F}"/>
              </a:ext>
            </a:extLst>
          </p:cNvPr>
          <p:cNvSpPr>
            <a:spLocks xmlns:a="http://schemas.openxmlformats.org/drawingml/2006/main" noGrp="1"/>
          </p:cNvSpPr>
          <p:nvPr/>
        </p:nvSpPr>
        <p:spPr>
          <a:xfrm xmlns:a="http://schemas.openxmlformats.org/drawingml/2006/main">
            <a:off x="8191500" y="476250"/>
            <a:ext cx="3143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F6F4E9"/>
                </a:solidFill>
                <a:latin typeface="Work Sans Medium"/>
                <a:ea typeface="Work Sans Medium"/>
                <a:cs typeface="Work Sans Medium"/>
              </a:defRPr>
            </a:defPPr>
            <a:lvl1pPr algn="l">
              <a:buNone/>
              <a:defRPr sz="1800" b="0">
                <a:solidFill>
                  <a:srgbClr val="F6F4E9"/>
                </a:solidFill>
                <a:latin typeface="Work Sans Medium"/>
                <a:ea typeface="Work Sans Medium"/>
                <a:cs typeface="Work Sans Medium"/>
              </a:defRPr>
            </a:lvl1pPr>
            <a:lvl2pPr algn="l">
              <a:buNone/>
              <a:defRPr sz="1800" b="0">
                <a:solidFill>
                  <a:srgbClr val="F6F4E9"/>
                </a:solidFill>
                <a:latin typeface="Work Sans Medium"/>
                <a:ea typeface="Work Sans Medium"/>
                <a:cs typeface="Work Sans Medium"/>
              </a:defRPr>
            </a:lvl2pPr>
            <a:lvl3pPr algn="l">
              <a:buNone/>
              <a:defRPr sz="1800" b="0">
                <a:solidFill>
                  <a:srgbClr val="F6F4E9"/>
                </a:solidFill>
                <a:latin typeface="Work Sans Medium"/>
                <a:ea typeface="Work Sans Medium"/>
                <a:cs typeface="Work Sans Medium"/>
              </a:defRPr>
            </a:lvl3pPr>
            <a:lvl4pPr algn="l">
              <a:buNone/>
              <a:defRPr sz="1800" b="0">
                <a:solidFill>
                  <a:srgbClr val="F6F4E9"/>
                </a:solidFill>
                <a:latin typeface="Work Sans Medium"/>
                <a:ea typeface="Work Sans Medium"/>
                <a:cs typeface="Work Sans Medium"/>
              </a:defRPr>
            </a:lvl4pPr>
            <a:lvl5pPr algn="l">
              <a:buNone/>
              <a:defRPr sz="1800" b="0">
                <a:solidFill>
                  <a:srgbClr val="F6F4E9"/>
                </a:solidFill>
                <a:latin typeface="Work Sans Medium"/>
                <a:ea typeface="Work Sans Medium"/>
                <a:cs typeface="Work Sans Medium"/>
              </a:defRPr>
            </a:lvl5pPr>
            <a:lvl6pPr algn="l">
              <a:buNone/>
              <a:defRPr sz="1800" b="0">
                <a:solidFill>
                  <a:srgbClr val="F6F4E9"/>
                </a:solidFill>
                <a:latin typeface="Work Sans Medium"/>
                <a:ea typeface="Work Sans Medium"/>
                <a:cs typeface="Work Sans Medium"/>
              </a:defRPr>
            </a:lvl6pPr>
            <a:lvl7pPr algn="l">
              <a:buNone/>
              <a:defRPr sz="1800" b="0">
                <a:solidFill>
                  <a:srgbClr val="F6F4E9"/>
                </a:solidFill>
                <a:latin typeface="Work Sans Medium"/>
                <a:ea typeface="Work Sans Medium"/>
                <a:cs typeface="Work Sans Medium"/>
              </a:defRPr>
            </a:lvl7pPr>
            <a:lvl8pPr algn="l">
              <a:buNone/>
              <a:defRPr sz="1800" b="0">
                <a:solidFill>
                  <a:srgbClr val="F6F4E9"/>
                </a:solidFill>
                <a:latin typeface="Work Sans Medium"/>
                <a:ea typeface="Work Sans Medium"/>
                <a:cs typeface="Work Sans Medium"/>
              </a:defRPr>
            </a:lvl8pPr>
            <a:lvl9pPr algn="l">
              <a:buNone/>
              <a:defRPr sz="18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800" b="0">
                <a:solidFill>
                  <a:srgbClr val="F6F4E9"/>
                </a:solidFill>
                <a:latin typeface="Work Sans Medium"/>
                <a:ea typeface="Work Sans Medium"/>
                <a:cs typeface="Work Sans Medium"/>
              </a:defRPr>
            </a:pPr>
            <a:r>
              <a:rPr sz="1800" b="0">
                <a:solidFill>
                  <a:srgbClr val="F6F4E9"/>
                </a:solidFill>
                <a:latin typeface="Work Sans Medium"/>
                <a:ea typeface="Work Sans Medium"/>
                <a:cs typeface="Work Sans Medium"/>
              </a:rPr>
              <a:t>Evacuation removes</a:t>
            </a:r>
            <a:endParaRPr sz="1800" b="0">
              <a:solidFill>
                <a:srgbClr val="F6F4E9"/>
              </a:solidFill>
              <a:latin typeface="Work Sans Medium"/>
              <a:ea typeface="Work Sans Medium"/>
              <a:cs typeface="Work Sans Medium"/>
            </a:endParaRPr>
          </a:p>
          <a:p xmlns:a="http://schemas.openxmlformats.org/drawingml/2006/main">
            <a:pPr algn="l">
              <a:lnSpc>
                <a:spcPct val="110000"/>
              </a:lnSpc>
              <a:buNone/>
              <a:defRPr sz="1800" b="0">
                <a:solidFill>
                  <a:srgbClr val="F6F4E9"/>
                </a:solidFill>
                <a:latin typeface="Work Sans Medium"/>
                <a:ea typeface="Work Sans Medium"/>
                <a:cs typeface="Work Sans Medium"/>
              </a:defRPr>
            </a:pPr>
            <a:r>
              <a:rPr sz="1800" b="0">
                <a:solidFill>
                  <a:srgbClr val="F6F4E9"/>
                </a:solidFill>
                <a:latin typeface="Work Sans Medium"/>
                <a:ea typeface="Work Sans Medium"/>
                <a:cs typeface="Work Sans Medium"/>
              </a:rPr>
              <a:t>immediate injury risk.</a:t>
            </a:r>
            <a:endParaRPr sz="1800" b="0">
              <a:solidFill>
                <a:srgbClr val="F6F4E9"/>
              </a:solidFill>
              <a:latin typeface="Work Sans Medium"/>
              <a:ea typeface="Work Sans Medium"/>
              <a:cs typeface="Work Sans Medium"/>
            </a:endParaRPr>
          </a:p>
          <a:p xmlns:a="http://schemas.openxmlformats.org/drawingml/2006/main">
            <a:pPr algn="l">
              <a:lnSpc>
                <a:spcPct val="110000"/>
              </a:lnSpc>
              <a:buNone/>
              <a:defRPr sz="1800" b="0">
                <a:solidFill>
                  <a:srgbClr val="F6F4E9"/>
                </a:solidFill>
                <a:latin typeface="Work Sans Medium"/>
                <a:ea typeface="Work Sans Medium"/>
                <a:cs typeface="Work Sans Medium"/>
              </a:defRPr>
            </a:pPr>
            <a:r>
              <a:rPr sz="1800" b="0">
                <a:solidFill>
                  <a:srgbClr val="F6F4E9"/>
                </a:solidFill>
                <a:latin typeface="Work Sans Medium"/>
                <a:ea typeface="Work Sans Medium"/>
                <a:cs typeface="Work Sans Medium"/>
              </a:rPr>
              <a:t>No compensation fund.</a:t>
            </a:r>
            <a:endParaRPr sz="1800" b="0">
              <a:solidFill>
                <a:srgbClr val="F6F4E9"/>
              </a:solidFill>
              <a:latin typeface="Work Sans Medium"/>
              <a:ea typeface="Work Sans Medium"/>
              <a:cs typeface="Work Sans Medium"/>
            </a:endParaRPr>
          </a:p>
        </p:txBody>
      </p:sp>
      <p:sp>
        <p:nvSpPr>
          <p:cNvPr id="14" name="location">
            <a:extLst xmlns:a="http://schemas.openxmlformats.org/drawingml/2006/main">
              <a:ext uri="{FF2B5EF4-FFF2-40B4-BE49-F238E27FC236}">
                <a16:creationId xmlns:a16="http://schemas.microsoft.com/office/drawing/2014/main" id="{1E7DF30C-5FBF-4D08-A54D-F5FD269BF615}"/>
              </a:ext>
            </a:extLst>
          </p:cNvPr>
          <p:cNvSpPr>
            <a:spLocks xmlns:a="http://schemas.openxmlformats.org/drawingml/2006/main" noGrp="1"/>
          </p:cNvSpPr>
          <p:nvPr/>
        </p:nvSpPr>
        <p:spPr>
          <a:xfrm xmlns:a="http://schemas.openxmlformats.org/drawingml/2006/main">
            <a:off x="1714500" y="1323975"/>
            <a:ext cx="9525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The relief channel is in Plain. Your recorded B rule controls its use.</a:t>
            </a:r>
            <a:endParaRPr sz="2175" b="0">
              <a:solidFill>
                <a:srgbClr val="F6F4E9"/>
              </a:solidFill>
              <a:latin typeface="Work Sans Medium"/>
              <a:ea typeface="Work Sans Medium"/>
              <a:cs typeface="Work Sans Medium"/>
            </a:endParaRPr>
          </a:p>
        </p:txBody>
      </p:sp>
      <p:sp>
        <p:nvSpPr>
          <p:cNvPr id="15" name="open">
            <a:extLst xmlns:a="http://schemas.openxmlformats.org/drawingml/2006/main">
              <a:ext uri="{FF2B5EF4-FFF2-40B4-BE49-F238E27FC236}">
                <a16:creationId xmlns:a16="http://schemas.microsoft.com/office/drawing/2014/main" id="{6B252805-33DB-4F02-AE92-0F388884D42D}"/>
              </a:ext>
            </a:extLst>
          </p:cNvPr>
          <p:cNvSpPr>
            <a:spLocks xmlns:a="http://schemas.openxmlformats.org/drawingml/2006/main" noGrp="1"/>
          </p:cNvSpPr>
          <p:nvPr/>
        </p:nvSpPr>
        <p:spPr>
          <a:xfrm xmlns:a="http://schemas.openxmlformats.org/drawingml/2006/main">
            <a:off x="1714500" y="2219325"/>
            <a:ext cx="3905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350" b="0">
                <a:solidFill>
                  <a:srgbClr val="FFC0AB"/>
                </a:solidFill>
                <a:latin typeface="Barlow Condensed Black"/>
                <a:ea typeface="Barlow Condensed Black"/>
                <a:cs typeface="Barlow Condensed Black"/>
              </a:defRPr>
            </a:defPPr>
            <a:lvl1pPr algn="l">
              <a:buNone/>
              <a:defRPr sz="4350" b="0">
                <a:solidFill>
                  <a:srgbClr val="FFC0AB"/>
                </a:solidFill>
                <a:latin typeface="Barlow Condensed Black"/>
                <a:ea typeface="Barlow Condensed Black"/>
                <a:cs typeface="Barlow Condensed Black"/>
              </a:defRPr>
            </a:lvl1pPr>
            <a:lvl2pPr algn="l">
              <a:buNone/>
              <a:defRPr sz="4350" b="0">
                <a:solidFill>
                  <a:srgbClr val="FFC0AB"/>
                </a:solidFill>
                <a:latin typeface="Barlow Condensed Black"/>
                <a:ea typeface="Barlow Condensed Black"/>
                <a:cs typeface="Barlow Condensed Black"/>
              </a:defRPr>
            </a:lvl2pPr>
            <a:lvl3pPr algn="l">
              <a:buNone/>
              <a:defRPr sz="4350" b="0">
                <a:solidFill>
                  <a:srgbClr val="FFC0AB"/>
                </a:solidFill>
                <a:latin typeface="Barlow Condensed Black"/>
                <a:ea typeface="Barlow Condensed Black"/>
                <a:cs typeface="Barlow Condensed Black"/>
              </a:defRPr>
            </a:lvl3pPr>
            <a:lvl4pPr algn="l">
              <a:buNone/>
              <a:defRPr sz="4350" b="0">
                <a:solidFill>
                  <a:srgbClr val="FFC0AB"/>
                </a:solidFill>
                <a:latin typeface="Barlow Condensed Black"/>
                <a:ea typeface="Barlow Condensed Black"/>
                <a:cs typeface="Barlow Condensed Black"/>
              </a:defRPr>
            </a:lvl4pPr>
            <a:lvl5pPr algn="l">
              <a:buNone/>
              <a:defRPr sz="4350" b="0">
                <a:solidFill>
                  <a:srgbClr val="FFC0AB"/>
                </a:solidFill>
                <a:latin typeface="Barlow Condensed Black"/>
                <a:ea typeface="Barlow Condensed Black"/>
                <a:cs typeface="Barlow Condensed Black"/>
              </a:defRPr>
            </a:lvl5pPr>
            <a:lvl6pPr algn="l">
              <a:buNone/>
              <a:defRPr sz="4350" b="0">
                <a:solidFill>
                  <a:srgbClr val="FFC0AB"/>
                </a:solidFill>
                <a:latin typeface="Barlow Condensed Black"/>
                <a:ea typeface="Barlow Condensed Black"/>
                <a:cs typeface="Barlow Condensed Black"/>
              </a:defRPr>
            </a:lvl6pPr>
            <a:lvl7pPr algn="l">
              <a:buNone/>
              <a:defRPr sz="4350" b="0">
                <a:solidFill>
                  <a:srgbClr val="FFC0AB"/>
                </a:solidFill>
                <a:latin typeface="Barlow Condensed Black"/>
                <a:ea typeface="Barlow Condensed Black"/>
                <a:cs typeface="Barlow Condensed Black"/>
              </a:defRPr>
            </a:lvl7pPr>
            <a:lvl8pPr algn="l">
              <a:buNone/>
              <a:defRPr sz="4350" b="0">
                <a:solidFill>
                  <a:srgbClr val="FFC0AB"/>
                </a:solidFill>
                <a:latin typeface="Barlow Condensed Black"/>
                <a:ea typeface="Barlow Condensed Black"/>
                <a:cs typeface="Barlow Condensed Black"/>
              </a:defRPr>
            </a:lvl8pPr>
            <a:lvl9pPr algn="l">
              <a:buNone/>
              <a:defRPr sz="4350" b="0">
                <a:solidFill>
                  <a:srgbClr val="FFC0AB"/>
                </a:solidFill>
                <a:latin typeface="Barlow Condensed Black"/>
                <a:ea typeface="Barlow Condensed Black"/>
                <a:cs typeface="Barlow Condensed Black"/>
              </a:defRPr>
            </a:lvl9pPr>
          </a:lstStyle>
          <a:p xmlns:a="http://schemas.openxmlformats.org/drawingml/2006/main">
            <a:pPr algn="l">
              <a:lnSpc>
                <a:spcPct val="110000"/>
              </a:lnSpc>
              <a:buNone/>
              <a:defRPr sz="4350" b="0">
                <a:solidFill>
                  <a:srgbClr val="FFC0AB"/>
                </a:solidFill>
                <a:latin typeface="Barlow Condensed Black"/>
                <a:ea typeface="Barlow Condensed Black"/>
                <a:cs typeface="Barlow Condensed Black"/>
              </a:defRPr>
            </a:pPr>
            <a:r>
              <a:rPr sz="4350" b="0">
                <a:solidFill>
                  <a:srgbClr val="FFC0AB"/>
                </a:solidFill>
                <a:latin typeface="Barlow Condensed Black"/>
                <a:ea typeface="Barlow Condensed Black"/>
                <a:cs typeface="Barlow Condensed Black"/>
              </a:rPr>
              <a:t>OPEN</a:t>
            </a:r>
            <a:endParaRPr sz="4350" b="0">
              <a:solidFill>
                <a:srgbClr val="FFC0AB"/>
              </a:solidFill>
              <a:latin typeface="Barlow Condensed Black"/>
              <a:ea typeface="Barlow Condensed Black"/>
              <a:cs typeface="Barlow Condensed Black"/>
            </a:endParaRPr>
          </a:p>
        </p:txBody>
      </p:sp>
      <p:sp>
        <p:nvSpPr>
          <p:cNvPr id="16" name="hold">
            <a:extLst xmlns:a="http://schemas.openxmlformats.org/drawingml/2006/main">
              <a:ext uri="{FF2B5EF4-FFF2-40B4-BE49-F238E27FC236}">
                <a16:creationId xmlns:a16="http://schemas.microsoft.com/office/drawing/2014/main" id="{40E3BE4E-8419-46B0-9DD4-6A30AEB734AE}"/>
              </a:ext>
            </a:extLst>
          </p:cNvPr>
          <p:cNvSpPr>
            <a:spLocks xmlns:a="http://schemas.openxmlformats.org/drawingml/2006/main" noGrp="1"/>
          </p:cNvSpPr>
          <p:nvPr/>
        </p:nvSpPr>
        <p:spPr>
          <a:xfrm xmlns:a="http://schemas.openxmlformats.org/drawingml/2006/main">
            <a:off x="7143750" y="2219325"/>
            <a:ext cx="4191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350" b="0">
                <a:solidFill>
                  <a:srgbClr val="C6E4DD"/>
                </a:solidFill>
                <a:latin typeface="Barlow Condensed Black"/>
                <a:ea typeface="Barlow Condensed Black"/>
                <a:cs typeface="Barlow Condensed Black"/>
              </a:defRPr>
            </a:defPPr>
            <a:lvl1pPr algn="l">
              <a:buNone/>
              <a:defRPr sz="4350" b="0">
                <a:solidFill>
                  <a:srgbClr val="C6E4DD"/>
                </a:solidFill>
                <a:latin typeface="Barlow Condensed Black"/>
                <a:ea typeface="Barlow Condensed Black"/>
                <a:cs typeface="Barlow Condensed Black"/>
              </a:defRPr>
            </a:lvl1pPr>
            <a:lvl2pPr algn="l">
              <a:buNone/>
              <a:defRPr sz="4350" b="0">
                <a:solidFill>
                  <a:srgbClr val="C6E4DD"/>
                </a:solidFill>
                <a:latin typeface="Barlow Condensed Black"/>
                <a:ea typeface="Barlow Condensed Black"/>
                <a:cs typeface="Barlow Condensed Black"/>
              </a:defRPr>
            </a:lvl2pPr>
            <a:lvl3pPr algn="l">
              <a:buNone/>
              <a:defRPr sz="4350" b="0">
                <a:solidFill>
                  <a:srgbClr val="C6E4DD"/>
                </a:solidFill>
                <a:latin typeface="Barlow Condensed Black"/>
                <a:ea typeface="Barlow Condensed Black"/>
                <a:cs typeface="Barlow Condensed Black"/>
              </a:defRPr>
            </a:lvl3pPr>
            <a:lvl4pPr algn="l">
              <a:buNone/>
              <a:defRPr sz="4350" b="0">
                <a:solidFill>
                  <a:srgbClr val="C6E4DD"/>
                </a:solidFill>
                <a:latin typeface="Barlow Condensed Black"/>
                <a:ea typeface="Barlow Condensed Black"/>
                <a:cs typeface="Barlow Condensed Black"/>
              </a:defRPr>
            </a:lvl4pPr>
            <a:lvl5pPr algn="l">
              <a:buNone/>
              <a:defRPr sz="4350" b="0">
                <a:solidFill>
                  <a:srgbClr val="C6E4DD"/>
                </a:solidFill>
                <a:latin typeface="Barlow Condensed Black"/>
                <a:ea typeface="Barlow Condensed Black"/>
                <a:cs typeface="Barlow Condensed Black"/>
              </a:defRPr>
            </a:lvl5pPr>
            <a:lvl6pPr algn="l">
              <a:buNone/>
              <a:defRPr sz="4350" b="0">
                <a:solidFill>
                  <a:srgbClr val="C6E4DD"/>
                </a:solidFill>
                <a:latin typeface="Barlow Condensed Black"/>
                <a:ea typeface="Barlow Condensed Black"/>
                <a:cs typeface="Barlow Condensed Black"/>
              </a:defRPr>
            </a:lvl6pPr>
            <a:lvl7pPr algn="l">
              <a:buNone/>
              <a:defRPr sz="4350" b="0">
                <a:solidFill>
                  <a:srgbClr val="C6E4DD"/>
                </a:solidFill>
                <a:latin typeface="Barlow Condensed Black"/>
                <a:ea typeface="Barlow Condensed Black"/>
                <a:cs typeface="Barlow Condensed Black"/>
              </a:defRPr>
            </a:lvl7pPr>
            <a:lvl8pPr algn="l">
              <a:buNone/>
              <a:defRPr sz="4350" b="0">
                <a:solidFill>
                  <a:srgbClr val="C6E4DD"/>
                </a:solidFill>
                <a:latin typeface="Barlow Condensed Black"/>
                <a:ea typeface="Barlow Condensed Black"/>
                <a:cs typeface="Barlow Condensed Black"/>
              </a:defRPr>
            </a:lvl8pPr>
            <a:lvl9pPr algn="l">
              <a:buNone/>
              <a:defRPr sz="435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4350" b="0">
                <a:solidFill>
                  <a:srgbClr val="C6E4DD"/>
                </a:solidFill>
                <a:latin typeface="Barlow Condensed Black"/>
                <a:ea typeface="Barlow Condensed Black"/>
                <a:cs typeface="Barlow Condensed Black"/>
              </a:defRPr>
            </a:pPr>
            <a:r>
              <a:rPr sz="4350" b="0">
                <a:solidFill>
                  <a:srgbClr val="C6E4DD"/>
                </a:solidFill>
                <a:latin typeface="Barlow Condensed Black"/>
                <a:ea typeface="Barlow Condensed Black"/>
                <a:cs typeface="Barlow Condensed Black"/>
              </a:rPr>
              <a:t>HOLD</a:t>
            </a:r>
            <a:endParaRPr sz="4350" b="0">
              <a:solidFill>
                <a:srgbClr val="C6E4DD"/>
              </a:solidFill>
              <a:latin typeface="Barlow Condensed Black"/>
              <a:ea typeface="Barlow Condensed Black"/>
              <a:cs typeface="Barlow Condensed Black"/>
            </a:endParaRPr>
          </a:p>
        </p:txBody>
      </p:sp>
      <p:sp>
        <p:nvSpPr>
          <p:cNvPr id="17" name="open1">
            <a:extLst xmlns:a="http://schemas.openxmlformats.org/drawingml/2006/main">
              <a:ext uri="{FF2B5EF4-FFF2-40B4-BE49-F238E27FC236}">
                <a16:creationId xmlns:a16="http://schemas.microsoft.com/office/drawing/2014/main" id="{225B03C4-F6F0-4DD9-9E59-E38FAC79C859}"/>
              </a:ext>
            </a:extLst>
          </p:cNvPr>
          <p:cNvSpPr>
            <a:spLocks xmlns:a="http://schemas.openxmlformats.org/drawingml/2006/main" noGrp="1"/>
          </p:cNvSpPr>
          <p:nvPr/>
        </p:nvSpPr>
        <p:spPr>
          <a:xfrm xmlns:a="http://schemas.openxmlformats.org/drawingml/2006/main">
            <a:off x="1714500" y="302895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20 Plain farm plots flood</a:t>
            </a:r>
            <a:endParaRPr sz="2325" b="0">
              <a:solidFill>
                <a:srgbClr val="F6F4E9"/>
              </a:solidFill>
              <a:latin typeface="Work Sans Medium"/>
              <a:ea typeface="Work Sans Medium"/>
              <a:cs typeface="Work Sans Medium"/>
            </a:endParaRPr>
          </a:p>
        </p:txBody>
      </p:sp>
      <p:sp>
        <p:nvSpPr>
          <p:cNvPr id="18" name="open2">
            <a:extLst xmlns:a="http://schemas.openxmlformats.org/drawingml/2006/main">
              <a:ext uri="{FF2B5EF4-FFF2-40B4-BE49-F238E27FC236}">
                <a16:creationId xmlns:a16="http://schemas.microsoft.com/office/drawing/2014/main" id="{F910DF99-03CB-4AAB-B466-F8DAEC51F6BE}"/>
              </a:ext>
            </a:extLst>
          </p:cNvPr>
          <p:cNvSpPr>
            <a:spLocks xmlns:a="http://schemas.openxmlformats.org/drawingml/2006/main" noGrp="1"/>
          </p:cNvSpPr>
          <p:nvPr/>
        </p:nvSpPr>
        <p:spPr>
          <a:xfrm xmlns:a="http://schemas.openxmlformats.org/drawingml/2006/main">
            <a:off x="1714500" y="350520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80 Coast homes stay dry</a:t>
            </a:r>
            <a:endParaRPr sz="2325" b="0">
              <a:solidFill>
                <a:srgbClr val="F6F4E9"/>
              </a:solidFill>
              <a:latin typeface="Work Sans Medium"/>
              <a:ea typeface="Work Sans Medium"/>
              <a:cs typeface="Work Sans Medium"/>
            </a:endParaRPr>
          </a:p>
        </p:txBody>
      </p:sp>
      <p:sp>
        <p:nvSpPr>
          <p:cNvPr id="19" name="hold1">
            <a:extLst xmlns:a="http://schemas.openxmlformats.org/drawingml/2006/main">
              <a:ext uri="{FF2B5EF4-FFF2-40B4-BE49-F238E27FC236}">
                <a16:creationId xmlns:a16="http://schemas.microsoft.com/office/drawing/2014/main" id="{617A4F31-862D-42E1-8937-B1F8BB3534CC}"/>
              </a:ext>
            </a:extLst>
          </p:cNvPr>
          <p:cNvSpPr>
            <a:spLocks xmlns:a="http://schemas.openxmlformats.org/drawingml/2006/main" noGrp="1"/>
          </p:cNvSpPr>
          <p:nvPr/>
        </p:nvSpPr>
        <p:spPr>
          <a:xfrm xmlns:a="http://schemas.openxmlformats.org/drawingml/2006/main">
            <a:off x="7143750" y="3028950"/>
            <a:ext cx="4191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Plain farm plots stay dry</a:t>
            </a:r>
            <a:endParaRPr sz="2325" b="0">
              <a:solidFill>
                <a:srgbClr val="F6F4E9"/>
              </a:solidFill>
              <a:latin typeface="Work Sans Medium"/>
              <a:ea typeface="Work Sans Medium"/>
              <a:cs typeface="Work Sans Medium"/>
            </a:endParaRPr>
          </a:p>
        </p:txBody>
      </p:sp>
      <p:sp>
        <p:nvSpPr>
          <p:cNvPr id="20" name="hold2">
            <a:extLst xmlns:a="http://schemas.openxmlformats.org/drawingml/2006/main">
              <a:ext uri="{FF2B5EF4-FFF2-40B4-BE49-F238E27FC236}">
                <a16:creationId xmlns:a16="http://schemas.microsoft.com/office/drawing/2014/main" id="{E450A51C-4E1A-4E13-B78E-43BAD0F133A3}"/>
              </a:ext>
            </a:extLst>
          </p:cNvPr>
          <p:cNvSpPr>
            <a:spLocks xmlns:a="http://schemas.openxmlformats.org/drawingml/2006/main" noGrp="1"/>
          </p:cNvSpPr>
          <p:nvPr/>
        </p:nvSpPr>
        <p:spPr>
          <a:xfrm xmlns:a="http://schemas.openxmlformats.org/drawingml/2006/main">
            <a:off x="7143750" y="3505200"/>
            <a:ext cx="4191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80 Coast homes flood</a:t>
            </a:r>
            <a:endParaRPr sz="2325" b="0">
              <a:solidFill>
                <a:srgbClr val="F6F4E9"/>
              </a:solidFill>
              <a:latin typeface="Work Sans Medium"/>
              <a:ea typeface="Work Sans Medium"/>
              <a:cs typeface="Work Sans Medium"/>
            </a:endParaRPr>
          </a:p>
        </p:txBody>
      </p:sp>
      <p:sp>
        <p:nvSpPr>
          <p:cNvPr id="21" name="creator-credit">
            <a:extLst xmlns:a="http://schemas.openxmlformats.org/drawingml/2006/main">
              <a:ext uri="{FF2B5EF4-FFF2-40B4-BE49-F238E27FC236}">
                <a16:creationId xmlns:a16="http://schemas.microsoft.com/office/drawing/2014/main" id="{8064ECB0-D624-4D50-B90B-6EF7A4004A98}"/>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359238158"/>
      </p:ext>
    </p:extLst>
  </p:cSld>
</p:sld>
</file>

<file path=ppt/slides/slide11.xml><?xml version="1.0" encoding="utf-8"?>
<p:sld xmlns:p="http://schemas.openxmlformats.org/presentationml/2006/main">
  <p:cSld>
    <p:bg>
      <p:bgPr>
        <a:solidFill xmlns:a="http://schemas.openxmlformats.org/drawingml/2006/main">
          <a:srgbClr val="02395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A925230-4235-4E5C-ACFA-3907068D6C9C}"/>
              </a:ext>
            </a:extLst>
          </p:cNvPr>
          <p:cNvPicPr>
            <a:picLocks xmlns:a="http://schemas.openxmlformats.org/drawingml/2006/main" noChangeAspect="1"/>
          </p:cNvPicPr>
          <p:nvPr/>
        </p:nvPicPr>
        <p:blipFill>
          <a:blip xmlns:r="http://schemas.openxmlformats.org/officeDocument/2006/relationships" xmlns:a="http://schemas.openxmlformats.org/drawingml/2006/main" r:embed="R307ded6d2b7348ff"/>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graphicFrame>
        <p:nvGraphicFramePr>
          <p:cNvPr id="3" name="">
            <a:extLst xmlns:a="http://schemas.openxmlformats.org/drawingml/2006/main">
              <a:ext uri="{FF2B5EF4-FFF2-40B4-BE49-F238E27FC236}">
                <a16:creationId xmlns:a16="http://schemas.microsoft.com/office/drawing/2014/main" id="{5BB79DD3-BC2C-4848-8763-12ED10857C24}"/>
              </a:ext>
            </a:extLst>
          </p:cNvPr>
          <p:cNvGraphicFramePr/>
          <p:nvPr/>
        </p:nvGraphicFramePr>
        <p:xfrm>
          <a:off xmlns:a="http://schemas.openxmlformats.org/drawingml/2006/main" x="1714500" y="1476375"/>
          <a:ext xmlns:a="http://schemas.openxmlformats.org/drawingml/2006/main" cx="9525000" cy="1866900"/>
        </p:xfrm>
        <a:graphic xmlns:a="http://schemas.openxmlformats.org/drawingml/2006/main">
          <a:graphicData uri="http://schemas.openxmlformats.org/drawingml/2006/table">
            <a:tbl>
              <a:tblPr firstRow="0" firstCol="0" lastRow="0" lastCol="0" bandRow="0" bandCol="0">
                <a:noFill/>
                <a:tableStyleId>{B3782610-04DD-4E5A-A7A7-C24CFF5B963E}</a:tableStyleId>
              </a:tblPr>
              <a:tblGrid>
                <a:gridCol w="3524250"/>
                <a:gridCol w="6000750"/>
              </a:tblGrid>
              <a:tr h="466725">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Your recorded B rule</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Who can authorize OPEN?</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r>
              <a:tr h="466725">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National</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66725">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Regional</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Plain, where the channel is</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66725">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Joint</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 + at least two regions</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bl>
          </a:graphicData>
        </a:graphic>
      </p:graphicFrame>
      <p:sp>
        <p:nvSpPr>
          <p:cNvPr id="9" name="title">
            <a:extLst xmlns:a="http://schemas.openxmlformats.org/drawingml/2006/main">
              <a:ext uri="{FF2B5EF4-FFF2-40B4-BE49-F238E27FC236}">
                <a16:creationId xmlns:a16="http://schemas.microsoft.com/office/drawing/2014/main" id="{227EA6F7-D3A8-4DFF-BFC4-31F05747D8A5}"/>
              </a:ext>
            </a:extLst>
          </p:cNvPr>
          <p:cNvSpPr>
            <a:spLocks xmlns:a="http://schemas.openxmlformats.org/drawingml/2006/main" noGrp="1"/>
          </p:cNvSpPr>
          <p:nvPr/>
        </p:nvSpPr>
        <p:spPr>
          <a:xfrm xmlns:a="http://schemas.openxmlformats.org/drawingml/2006/main">
            <a:off x="857250" y="381000"/>
            <a:ext cx="666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575" b="0">
                <a:solidFill>
                  <a:srgbClr val="F6F4E9"/>
                </a:solidFill>
                <a:latin typeface="Barlow Condensed Black"/>
                <a:ea typeface="Barlow Condensed Black"/>
                <a:cs typeface="Barlow Condensed Black"/>
              </a:defRPr>
            </a:defPPr>
            <a:lvl1pPr algn="l">
              <a:buNone/>
              <a:defRPr sz="4575" b="0">
                <a:solidFill>
                  <a:srgbClr val="F6F4E9"/>
                </a:solidFill>
                <a:latin typeface="Barlow Condensed Black"/>
                <a:ea typeface="Barlow Condensed Black"/>
                <a:cs typeface="Barlow Condensed Black"/>
              </a:defRPr>
            </a:lvl1pPr>
            <a:lvl2pPr algn="l">
              <a:buNone/>
              <a:defRPr sz="4575" b="0">
                <a:solidFill>
                  <a:srgbClr val="F6F4E9"/>
                </a:solidFill>
                <a:latin typeface="Barlow Condensed Black"/>
                <a:ea typeface="Barlow Condensed Black"/>
                <a:cs typeface="Barlow Condensed Black"/>
              </a:defRPr>
            </a:lvl2pPr>
            <a:lvl3pPr algn="l">
              <a:buNone/>
              <a:defRPr sz="4575" b="0">
                <a:solidFill>
                  <a:srgbClr val="F6F4E9"/>
                </a:solidFill>
                <a:latin typeface="Barlow Condensed Black"/>
                <a:ea typeface="Barlow Condensed Black"/>
                <a:cs typeface="Barlow Condensed Black"/>
              </a:defRPr>
            </a:lvl3pPr>
            <a:lvl4pPr algn="l">
              <a:buNone/>
              <a:defRPr sz="4575" b="0">
                <a:solidFill>
                  <a:srgbClr val="F6F4E9"/>
                </a:solidFill>
                <a:latin typeface="Barlow Condensed Black"/>
                <a:ea typeface="Barlow Condensed Black"/>
                <a:cs typeface="Barlow Condensed Black"/>
              </a:defRPr>
            </a:lvl4pPr>
            <a:lvl5pPr algn="l">
              <a:buNone/>
              <a:defRPr sz="4575" b="0">
                <a:solidFill>
                  <a:srgbClr val="F6F4E9"/>
                </a:solidFill>
                <a:latin typeface="Barlow Condensed Black"/>
                <a:ea typeface="Barlow Condensed Black"/>
                <a:cs typeface="Barlow Condensed Black"/>
              </a:defRPr>
            </a:lvl5pPr>
            <a:lvl6pPr algn="l">
              <a:buNone/>
              <a:defRPr sz="4575" b="0">
                <a:solidFill>
                  <a:srgbClr val="F6F4E9"/>
                </a:solidFill>
                <a:latin typeface="Barlow Condensed Black"/>
                <a:ea typeface="Barlow Condensed Black"/>
                <a:cs typeface="Barlow Condensed Black"/>
              </a:defRPr>
            </a:lvl6pPr>
            <a:lvl7pPr algn="l">
              <a:buNone/>
              <a:defRPr sz="4575" b="0">
                <a:solidFill>
                  <a:srgbClr val="F6F4E9"/>
                </a:solidFill>
                <a:latin typeface="Barlow Condensed Black"/>
                <a:ea typeface="Barlow Condensed Black"/>
                <a:cs typeface="Barlow Condensed Black"/>
              </a:defRPr>
            </a:lvl7pPr>
            <a:lvl8pPr algn="l">
              <a:buNone/>
              <a:defRPr sz="4575" b="0">
                <a:solidFill>
                  <a:srgbClr val="F6F4E9"/>
                </a:solidFill>
                <a:latin typeface="Barlow Condensed Black"/>
                <a:ea typeface="Barlow Condensed Black"/>
                <a:cs typeface="Barlow Condensed Black"/>
              </a:defRPr>
            </a:lvl8pPr>
            <a:lvl9pPr algn="l">
              <a:buNone/>
              <a:defRPr sz="4575"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575" b="0">
                <a:solidFill>
                  <a:srgbClr val="F6F4E9"/>
                </a:solidFill>
                <a:latin typeface="Barlow Condensed Black"/>
                <a:ea typeface="Barlow Condensed Black"/>
                <a:cs typeface="Barlow Condensed Black"/>
              </a:defRPr>
            </a:pPr>
            <a:r>
              <a:rPr sz="4575" b="0">
                <a:solidFill>
                  <a:srgbClr val="F6F4E9"/>
                </a:solidFill>
                <a:latin typeface="Barlow Condensed Black"/>
                <a:ea typeface="Barlow Condensed Black"/>
                <a:cs typeface="Barlow Condensed Black"/>
              </a:rPr>
              <a:t>C  YOUR RECORDED RULE</a:t>
            </a:r>
            <a:endParaRPr sz="4575"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45E04AB4-E0E8-4059-AB88-5A0E18733EB4}"/>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09</a:t>
            </a:r>
            <a:endParaRPr sz="1650" b="0">
              <a:solidFill>
                <a:srgbClr val="F6F4E9"/>
              </a:solidFill>
              <a:latin typeface="Work Sans Medium"/>
              <a:ea typeface="Work Sans Medium"/>
              <a:cs typeface="Work Sans Medium"/>
            </a:endParaRPr>
          </a:p>
        </p:txBody>
      </p:sp>
      <p:sp>
        <p:nvSpPr>
          <p:cNvPr id="12" name="costs">
            <a:extLst xmlns:a="http://schemas.openxmlformats.org/drawingml/2006/main">
              <a:ext uri="{FF2B5EF4-FFF2-40B4-BE49-F238E27FC236}">
                <a16:creationId xmlns:a16="http://schemas.microsoft.com/office/drawing/2014/main" id="{E02FEF83-BB46-4E54-8B90-20554D3C186E}"/>
              </a:ext>
            </a:extLst>
          </p:cNvPr>
          <p:cNvSpPr>
            <a:spLocks xmlns:a="http://schemas.openxmlformats.org/drawingml/2006/main" noGrp="1"/>
          </p:cNvSpPr>
          <p:nvPr/>
        </p:nvSpPr>
        <p:spPr>
          <a:xfrm xmlns:a="http://schemas.openxmlformats.org/drawingml/2006/main">
            <a:off x="2857500" y="3371850"/>
            <a:ext cx="8382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OPEN floods 20 Plain plots. HOLD floods 80 Coast homes.</a:t>
            </a:r>
            <a:endParaRPr sz="1950" b="0">
              <a:solidFill>
                <a:srgbClr val="F6F4E9"/>
              </a:solidFill>
              <a:latin typeface="Work Sans Medium"/>
              <a:ea typeface="Work Sans Medium"/>
              <a:cs typeface="Work Sans Medium"/>
            </a:endParaRPr>
          </a:p>
        </p:txBody>
      </p:sp>
      <p:sp>
        <p:nvSpPr>
          <p:cNvPr id="14" name="default">
            <a:extLst xmlns:a="http://schemas.openxmlformats.org/drawingml/2006/main">
              <a:ext uri="{FF2B5EF4-FFF2-40B4-BE49-F238E27FC236}">
                <a16:creationId xmlns:a16="http://schemas.microsoft.com/office/drawing/2014/main" id="{5A30DE3C-7B28-4D81-912E-B562FA5E6457}"/>
              </a:ext>
            </a:extLst>
          </p:cNvPr>
          <p:cNvSpPr>
            <a:spLocks xmlns:a="http://schemas.openxmlformats.org/drawingml/2006/main" noGrp="1"/>
          </p:cNvSpPr>
          <p:nvPr/>
        </p:nvSpPr>
        <p:spPr>
          <a:xfrm xmlns:a="http://schemas.openxmlformats.org/drawingml/2006/main">
            <a:off x="3810000" y="4029075"/>
            <a:ext cx="7429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75" b="0">
                <a:solidFill>
                  <a:srgbClr val="F6F4E9"/>
                </a:solidFill>
                <a:latin typeface="Work Sans Medium"/>
                <a:ea typeface="Work Sans Medium"/>
                <a:cs typeface="Work Sans Medium"/>
              </a:defRPr>
            </a:defPPr>
            <a:lvl1pPr algn="l">
              <a:buNone/>
              <a:defRPr sz="1875" b="0">
                <a:solidFill>
                  <a:srgbClr val="F6F4E9"/>
                </a:solidFill>
                <a:latin typeface="Work Sans Medium"/>
                <a:ea typeface="Work Sans Medium"/>
                <a:cs typeface="Work Sans Medium"/>
              </a:defRPr>
            </a:lvl1pPr>
            <a:lvl2pPr algn="l">
              <a:buNone/>
              <a:defRPr sz="1875" b="0">
                <a:solidFill>
                  <a:srgbClr val="F6F4E9"/>
                </a:solidFill>
                <a:latin typeface="Work Sans Medium"/>
                <a:ea typeface="Work Sans Medium"/>
                <a:cs typeface="Work Sans Medium"/>
              </a:defRPr>
            </a:lvl2pPr>
            <a:lvl3pPr algn="l">
              <a:buNone/>
              <a:defRPr sz="1875" b="0">
                <a:solidFill>
                  <a:srgbClr val="F6F4E9"/>
                </a:solidFill>
                <a:latin typeface="Work Sans Medium"/>
                <a:ea typeface="Work Sans Medium"/>
                <a:cs typeface="Work Sans Medium"/>
              </a:defRPr>
            </a:lvl3pPr>
            <a:lvl4pPr algn="l">
              <a:buNone/>
              <a:defRPr sz="1875" b="0">
                <a:solidFill>
                  <a:srgbClr val="F6F4E9"/>
                </a:solidFill>
                <a:latin typeface="Work Sans Medium"/>
                <a:ea typeface="Work Sans Medium"/>
                <a:cs typeface="Work Sans Medium"/>
              </a:defRPr>
            </a:lvl4pPr>
            <a:lvl5pPr algn="l">
              <a:buNone/>
              <a:defRPr sz="1875" b="0">
                <a:solidFill>
                  <a:srgbClr val="F6F4E9"/>
                </a:solidFill>
                <a:latin typeface="Work Sans Medium"/>
                <a:ea typeface="Work Sans Medium"/>
                <a:cs typeface="Work Sans Medium"/>
              </a:defRPr>
            </a:lvl5pPr>
            <a:lvl6pPr algn="l">
              <a:buNone/>
              <a:defRPr sz="1875" b="0">
                <a:solidFill>
                  <a:srgbClr val="F6F4E9"/>
                </a:solidFill>
                <a:latin typeface="Work Sans Medium"/>
                <a:ea typeface="Work Sans Medium"/>
                <a:cs typeface="Work Sans Medium"/>
              </a:defRPr>
            </a:lvl6pPr>
            <a:lvl7pPr algn="l">
              <a:buNone/>
              <a:defRPr sz="1875" b="0">
                <a:solidFill>
                  <a:srgbClr val="F6F4E9"/>
                </a:solidFill>
                <a:latin typeface="Work Sans Medium"/>
                <a:ea typeface="Work Sans Medium"/>
                <a:cs typeface="Work Sans Medium"/>
              </a:defRPr>
            </a:lvl7pPr>
            <a:lvl8pPr algn="l">
              <a:buNone/>
              <a:defRPr sz="1875" b="0">
                <a:solidFill>
                  <a:srgbClr val="F6F4E9"/>
                </a:solidFill>
                <a:latin typeface="Work Sans Medium"/>
                <a:ea typeface="Work Sans Medium"/>
                <a:cs typeface="Work Sans Medium"/>
              </a:defRPr>
            </a:lvl8pPr>
            <a:lvl9pPr algn="l">
              <a:buNone/>
              <a:defRPr sz="18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1875" b="0">
                <a:solidFill>
                  <a:srgbClr val="F6F4E9"/>
                </a:solidFill>
                <a:latin typeface="Work Sans Medium"/>
                <a:ea typeface="Work Sans Medium"/>
                <a:cs typeface="Work Sans Medium"/>
              </a:defRPr>
            </a:pPr>
            <a:r>
              <a:rPr sz="1875" b="0">
                <a:solidFill>
                  <a:srgbClr val="F6F4E9"/>
                </a:solidFill>
                <a:latin typeface="Work Sans Medium"/>
                <a:ea typeface="Work Sans Medium"/>
                <a:cs typeface="Work Sans Medium"/>
              </a:rPr>
              <a:t>No authorized Open means Hold.</a:t>
            </a:r>
            <a:endParaRPr sz="1875" b="0">
              <a:solidFill>
                <a:srgbClr val="F6F4E9"/>
              </a:solidFill>
              <a:latin typeface="Work Sans Medium"/>
              <a:ea typeface="Work Sans Medium"/>
              <a:cs typeface="Work Sans Medium"/>
            </a:endParaRPr>
          </a:p>
        </p:txBody>
      </p:sp>
      <p:sp>
        <p:nvSpPr>
          <p:cNvPr id="15" name="creator-credit">
            <a:extLst xmlns:a="http://schemas.openxmlformats.org/drawingml/2006/main">
              <a:ext uri="{FF2B5EF4-FFF2-40B4-BE49-F238E27FC236}">
                <a16:creationId xmlns:a16="http://schemas.microsoft.com/office/drawing/2014/main" id="{DAB4245C-3E7D-490E-AAAE-0CA44C6FCFD7}"/>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01643699"/>
      </p:ext>
    </p:extLst>
  </p:cSld>
</p:sld>
</file>

<file path=ppt/slides/slide12.xml><?xml version="1.0" encoding="utf-8"?>
<p:sld xmlns:p="http://schemas.openxmlformats.org/presentationml/2006/main">
  <p:cSld>
    <p:bg>
      <p:bgPr>
        <a:solidFill xmlns:a="http://schemas.openxmlformats.org/drawingml/2006/main">
          <a:srgbClr val="E6A095"/>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C55A7349-4E58-4BA9-A39D-21F26CD3ED9A}"/>
              </a:ext>
            </a:extLst>
          </p:cNvPr>
          <p:cNvPicPr>
            <a:picLocks xmlns:a="http://schemas.openxmlformats.org/drawingml/2006/main" noChangeAspect="1"/>
          </p:cNvPicPr>
          <p:nvPr/>
        </p:nvPicPr>
        <p:blipFill>
          <a:blip xmlns:r="http://schemas.openxmlformats.org/officeDocument/2006/relationships" xmlns:a="http://schemas.openxmlformats.org/drawingml/2006/main" r:embed="Re3243987a68d4225"/>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3" name="title">
            <a:extLst xmlns:a="http://schemas.openxmlformats.org/drawingml/2006/main">
              <a:ext uri="{FF2B5EF4-FFF2-40B4-BE49-F238E27FC236}">
                <a16:creationId xmlns:a16="http://schemas.microsoft.com/office/drawing/2014/main" id="{FD2A00AD-E4A1-47E9-8557-EAF9BEB8D61C}"/>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950" b="0">
                <a:solidFill>
                  <a:srgbClr val="12284C"/>
                </a:solidFill>
                <a:latin typeface="Barlow Condensed Black"/>
                <a:ea typeface="Barlow Condensed Black"/>
                <a:cs typeface="Barlow Condensed Black"/>
              </a:defRPr>
            </a:defPPr>
            <a:lvl1pPr algn="l">
              <a:buNone/>
              <a:defRPr sz="4950" b="0">
                <a:solidFill>
                  <a:srgbClr val="12284C"/>
                </a:solidFill>
                <a:latin typeface="Barlow Condensed Black"/>
                <a:ea typeface="Barlow Condensed Black"/>
                <a:cs typeface="Barlow Condensed Black"/>
              </a:defRPr>
            </a:lvl1pPr>
            <a:lvl2pPr algn="l">
              <a:buNone/>
              <a:defRPr sz="4950" b="0">
                <a:solidFill>
                  <a:srgbClr val="12284C"/>
                </a:solidFill>
                <a:latin typeface="Barlow Condensed Black"/>
                <a:ea typeface="Barlow Condensed Black"/>
                <a:cs typeface="Barlow Condensed Black"/>
              </a:defRPr>
            </a:lvl2pPr>
            <a:lvl3pPr algn="l">
              <a:buNone/>
              <a:defRPr sz="4950" b="0">
                <a:solidFill>
                  <a:srgbClr val="12284C"/>
                </a:solidFill>
                <a:latin typeface="Barlow Condensed Black"/>
                <a:ea typeface="Barlow Condensed Black"/>
                <a:cs typeface="Barlow Condensed Black"/>
              </a:defRPr>
            </a:lvl3pPr>
            <a:lvl4pPr algn="l">
              <a:buNone/>
              <a:defRPr sz="4950" b="0">
                <a:solidFill>
                  <a:srgbClr val="12284C"/>
                </a:solidFill>
                <a:latin typeface="Barlow Condensed Black"/>
                <a:ea typeface="Barlow Condensed Black"/>
                <a:cs typeface="Barlow Condensed Black"/>
              </a:defRPr>
            </a:lvl4pPr>
            <a:lvl5pPr algn="l">
              <a:buNone/>
              <a:defRPr sz="4950" b="0">
                <a:solidFill>
                  <a:srgbClr val="12284C"/>
                </a:solidFill>
                <a:latin typeface="Barlow Condensed Black"/>
                <a:ea typeface="Barlow Condensed Black"/>
                <a:cs typeface="Barlow Condensed Black"/>
              </a:defRPr>
            </a:lvl5pPr>
            <a:lvl6pPr algn="l">
              <a:buNone/>
              <a:defRPr sz="4950" b="0">
                <a:solidFill>
                  <a:srgbClr val="12284C"/>
                </a:solidFill>
                <a:latin typeface="Barlow Condensed Black"/>
                <a:ea typeface="Barlow Condensed Black"/>
                <a:cs typeface="Barlow Condensed Black"/>
              </a:defRPr>
            </a:lvl6pPr>
            <a:lvl7pPr algn="l">
              <a:buNone/>
              <a:defRPr sz="4950" b="0">
                <a:solidFill>
                  <a:srgbClr val="12284C"/>
                </a:solidFill>
                <a:latin typeface="Barlow Condensed Black"/>
                <a:ea typeface="Barlow Condensed Black"/>
                <a:cs typeface="Barlow Condensed Black"/>
              </a:defRPr>
            </a:lvl7pPr>
            <a:lvl8pPr algn="l">
              <a:buNone/>
              <a:defRPr sz="4950" b="0">
                <a:solidFill>
                  <a:srgbClr val="12284C"/>
                </a:solidFill>
                <a:latin typeface="Barlow Condensed Black"/>
                <a:ea typeface="Barlow Condensed Black"/>
                <a:cs typeface="Barlow Condensed Black"/>
              </a:defRPr>
            </a:lvl8pPr>
            <a:lvl9pPr algn="l">
              <a:buNone/>
              <a:defRPr sz="4950" b="0">
                <a:solidFill>
                  <a:srgbClr val="12284C"/>
                </a:solidFill>
                <a:latin typeface="Barlow Condensed Black"/>
                <a:ea typeface="Barlow Condensed Black"/>
                <a:cs typeface="Barlow Condensed Black"/>
              </a:defRPr>
            </a:lvl9pPr>
          </a:lstStyle>
          <a:p xmlns:a="http://schemas.openxmlformats.org/drawingml/2006/main">
            <a:pPr algn="l">
              <a:lnSpc>
                <a:spcPct val="110000"/>
              </a:lnSpc>
              <a:buNone/>
              <a:defRPr sz="4950" b="0">
                <a:solidFill>
                  <a:srgbClr val="12284C"/>
                </a:solidFill>
                <a:latin typeface="Barlow Condensed Black"/>
                <a:ea typeface="Barlow Condensed Black"/>
                <a:cs typeface="Barlow Condensed Black"/>
              </a:defRPr>
            </a:pPr>
            <a:r>
              <a:rPr sz="4950" b="0">
                <a:solidFill>
                  <a:srgbClr val="12284C"/>
                </a:solidFill>
                <a:latin typeface="Barlow Condensed Black"/>
                <a:ea typeface="Barlow Condensed Black"/>
                <a:cs typeface="Barlow Condensed Black"/>
              </a:rPr>
              <a:t>D  THE CLINIC BUDGET</a:t>
            </a:r>
            <a:endParaRPr sz="4950" b="0">
              <a:solidFill>
                <a:srgbClr val="12284C"/>
              </a:solidFill>
              <a:latin typeface="Barlow Condensed Black"/>
              <a:ea typeface="Barlow Condensed Black"/>
              <a:cs typeface="Barlow Condensed Black"/>
            </a:endParaRPr>
          </a:p>
        </p:txBody>
      </p:sp>
      <p:sp>
        <p:nvSpPr>
          <p:cNvPr id="14" name="page-number">
            <a:extLst xmlns:a="http://schemas.openxmlformats.org/drawingml/2006/main">
              <a:ext uri="{FF2B5EF4-FFF2-40B4-BE49-F238E27FC236}">
                <a16:creationId xmlns:a16="http://schemas.microsoft.com/office/drawing/2014/main" id="{4C8A580A-9D20-4716-8526-1E26189CC28C}"/>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12284C"/>
                </a:solidFill>
                <a:latin typeface="Work Sans Medium"/>
                <a:ea typeface="Work Sans Medium"/>
                <a:cs typeface="Work Sans Medium"/>
              </a:defRPr>
            </a:defPPr>
            <a:lvl1pPr algn="l">
              <a:buNone/>
              <a:defRPr sz="1650" b="0">
                <a:solidFill>
                  <a:srgbClr val="12284C"/>
                </a:solidFill>
                <a:latin typeface="Work Sans Medium"/>
                <a:ea typeface="Work Sans Medium"/>
                <a:cs typeface="Work Sans Medium"/>
              </a:defRPr>
            </a:lvl1pPr>
            <a:lvl2pPr algn="l">
              <a:buNone/>
              <a:defRPr sz="1650" b="0">
                <a:solidFill>
                  <a:srgbClr val="12284C"/>
                </a:solidFill>
                <a:latin typeface="Work Sans Medium"/>
                <a:ea typeface="Work Sans Medium"/>
                <a:cs typeface="Work Sans Medium"/>
              </a:defRPr>
            </a:lvl2pPr>
            <a:lvl3pPr algn="l">
              <a:buNone/>
              <a:defRPr sz="1650" b="0">
                <a:solidFill>
                  <a:srgbClr val="12284C"/>
                </a:solidFill>
                <a:latin typeface="Work Sans Medium"/>
                <a:ea typeface="Work Sans Medium"/>
                <a:cs typeface="Work Sans Medium"/>
              </a:defRPr>
            </a:lvl3pPr>
            <a:lvl4pPr algn="l">
              <a:buNone/>
              <a:defRPr sz="1650" b="0">
                <a:solidFill>
                  <a:srgbClr val="12284C"/>
                </a:solidFill>
                <a:latin typeface="Work Sans Medium"/>
                <a:ea typeface="Work Sans Medium"/>
                <a:cs typeface="Work Sans Medium"/>
              </a:defRPr>
            </a:lvl4pPr>
            <a:lvl5pPr algn="l">
              <a:buNone/>
              <a:defRPr sz="1650" b="0">
                <a:solidFill>
                  <a:srgbClr val="12284C"/>
                </a:solidFill>
                <a:latin typeface="Work Sans Medium"/>
                <a:ea typeface="Work Sans Medium"/>
                <a:cs typeface="Work Sans Medium"/>
              </a:defRPr>
            </a:lvl5pPr>
            <a:lvl6pPr algn="l">
              <a:buNone/>
              <a:defRPr sz="1650" b="0">
                <a:solidFill>
                  <a:srgbClr val="12284C"/>
                </a:solidFill>
                <a:latin typeface="Work Sans Medium"/>
                <a:ea typeface="Work Sans Medium"/>
                <a:cs typeface="Work Sans Medium"/>
              </a:defRPr>
            </a:lvl6pPr>
            <a:lvl7pPr algn="l">
              <a:buNone/>
              <a:defRPr sz="1650" b="0">
                <a:solidFill>
                  <a:srgbClr val="12284C"/>
                </a:solidFill>
                <a:latin typeface="Work Sans Medium"/>
                <a:ea typeface="Work Sans Medium"/>
                <a:cs typeface="Work Sans Medium"/>
              </a:defRPr>
            </a:lvl7pPr>
            <a:lvl8pPr algn="l">
              <a:buNone/>
              <a:defRPr sz="1650" b="0">
                <a:solidFill>
                  <a:srgbClr val="12284C"/>
                </a:solidFill>
                <a:latin typeface="Work Sans Medium"/>
                <a:ea typeface="Work Sans Medium"/>
                <a:cs typeface="Work Sans Medium"/>
              </a:defRPr>
            </a:lvl8pPr>
            <a:lvl9pPr algn="l">
              <a:buNone/>
              <a:defRPr sz="1650" b="0">
                <a:solidFill>
                  <a:srgbClr val="12284C"/>
                </a:solidFill>
                <a:latin typeface="Work Sans Medium"/>
                <a:ea typeface="Work Sans Medium"/>
                <a:cs typeface="Work Sans Medium"/>
              </a:defRPr>
            </a:lvl9pPr>
          </a:lstStyle>
          <a:p xmlns:a="http://schemas.openxmlformats.org/drawingml/2006/main">
            <a:pPr algn="l">
              <a:lnSpc>
                <a:spcPct val="110000"/>
              </a:lnSpc>
              <a:buNone/>
              <a:defRPr sz="1650" b="0">
                <a:solidFill>
                  <a:srgbClr val="12284C"/>
                </a:solidFill>
                <a:latin typeface="Work Sans Medium"/>
                <a:ea typeface="Work Sans Medium"/>
                <a:cs typeface="Work Sans Medium"/>
              </a:defRPr>
            </a:pPr>
            <a:r>
              <a:rPr sz="1650" b="0">
                <a:solidFill>
                  <a:srgbClr val="12284C"/>
                </a:solidFill>
                <a:latin typeface="Work Sans Medium"/>
                <a:ea typeface="Work Sans Medium"/>
                <a:cs typeface="Work Sans Medium"/>
              </a:rPr>
              <a:t>10</a:t>
            </a:r>
            <a:endParaRPr sz="1650" b="0">
              <a:solidFill>
                <a:srgbClr val="12284C"/>
              </a:solidFill>
              <a:latin typeface="Work Sans Medium"/>
              <a:ea typeface="Work Sans Medium"/>
              <a:cs typeface="Work Sans Medium"/>
            </a:endParaRPr>
          </a:p>
        </p:txBody>
      </p:sp>
      <p:sp>
        <p:nvSpPr>
          <p:cNvPr id="15" name="scope">
            <a:extLst xmlns:a="http://schemas.openxmlformats.org/drawingml/2006/main">
              <a:ext uri="{FF2B5EF4-FFF2-40B4-BE49-F238E27FC236}">
                <a16:creationId xmlns:a16="http://schemas.microsoft.com/office/drawing/2014/main" id="{283650C3-100C-4FD9-8830-02D9B2D51536}"/>
              </a:ext>
            </a:extLst>
          </p:cNvPr>
          <p:cNvSpPr>
            <a:spLocks xmlns:a="http://schemas.openxmlformats.org/drawingml/2006/main" noGrp="1"/>
          </p:cNvSpPr>
          <p:nvPr/>
        </p:nvSpPr>
        <p:spPr>
          <a:xfrm xmlns:a="http://schemas.openxmlformats.org/drawingml/2006/main">
            <a:off x="857250" y="1323975"/>
            <a:ext cx="1047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025" b="0">
                <a:solidFill>
                  <a:srgbClr val="12284C"/>
                </a:solidFill>
                <a:latin typeface="Work Sans Medium"/>
                <a:ea typeface="Work Sans Medium"/>
                <a:cs typeface="Work Sans Medium"/>
              </a:defRPr>
            </a:defPPr>
            <a:lvl1pPr algn="l">
              <a:buNone/>
              <a:defRPr sz="2100" b="0">
                <a:solidFill>
                  <a:srgbClr val="12284C"/>
                </a:solidFill>
                <a:latin typeface="Work Sans Medium"/>
                <a:ea typeface="Work Sans Medium"/>
                <a:cs typeface="Work Sans Medium"/>
              </a:defRPr>
            </a:lvl1pPr>
            <a:lvl2pPr algn="l">
              <a:buNone/>
              <a:defRPr sz="2100" b="0">
                <a:solidFill>
                  <a:srgbClr val="12284C"/>
                </a:solidFill>
                <a:latin typeface="Work Sans Medium"/>
                <a:ea typeface="Work Sans Medium"/>
                <a:cs typeface="Work Sans Medium"/>
              </a:defRPr>
            </a:lvl2pPr>
            <a:lvl3pPr algn="l">
              <a:buNone/>
              <a:defRPr sz="2100" b="0">
                <a:solidFill>
                  <a:srgbClr val="12284C"/>
                </a:solidFill>
                <a:latin typeface="Work Sans Medium"/>
                <a:ea typeface="Work Sans Medium"/>
                <a:cs typeface="Work Sans Medium"/>
              </a:defRPr>
            </a:lvl3pPr>
            <a:lvl4pPr algn="l">
              <a:buNone/>
              <a:defRPr sz="2100" b="0">
                <a:solidFill>
                  <a:srgbClr val="12284C"/>
                </a:solidFill>
                <a:latin typeface="Work Sans Medium"/>
                <a:ea typeface="Work Sans Medium"/>
                <a:cs typeface="Work Sans Medium"/>
              </a:defRPr>
            </a:lvl4pPr>
            <a:lvl5pPr algn="l">
              <a:buNone/>
              <a:defRPr sz="2100" b="0">
                <a:solidFill>
                  <a:srgbClr val="12284C"/>
                </a:solidFill>
                <a:latin typeface="Work Sans Medium"/>
                <a:ea typeface="Work Sans Medium"/>
                <a:cs typeface="Work Sans Medium"/>
              </a:defRPr>
            </a:lvl5pPr>
            <a:lvl6pPr algn="l">
              <a:buNone/>
              <a:defRPr sz="2100" b="0">
                <a:solidFill>
                  <a:srgbClr val="12284C"/>
                </a:solidFill>
                <a:latin typeface="Work Sans Medium"/>
                <a:ea typeface="Work Sans Medium"/>
                <a:cs typeface="Work Sans Medium"/>
              </a:defRPr>
            </a:lvl6pPr>
            <a:lvl7pPr algn="l">
              <a:buNone/>
              <a:defRPr sz="2100" b="0">
                <a:solidFill>
                  <a:srgbClr val="12284C"/>
                </a:solidFill>
                <a:latin typeface="Work Sans Medium"/>
                <a:ea typeface="Work Sans Medium"/>
                <a:cs typeface="Work Sans Medium"/>
              </a:defRPr>
            </a:lvl7pPr>
            <a:lvl8pPr algn="l">
              <a:buNone/>
              <a:defRPr sz="2100" b="0">
                <a:solidFill>
                  <a:srgbClr val="12284C"/>
                </a:solidFill>
                <a:latin typeface="Work Sans Medium"/>
                <a:ea typeface="Work Sans Medium"/>
                <a:cs typeface="Work Sans Medium"/>
              </a:defRPr>
            </a:lvl8pPr>
            <a:lvl9pPr algn="l">
              <a:buNone/>
              <a:defRPr sz="2100" b="0">
                <a:solidFill>
                  <a:srgbClr val="12284C"/>
                </a:solidFill>
                <a:latin typeface="Work Sans Medium"/>
                <a:ea typeface="Work Sans Medium"/>
                <a:cs typeface="Work Sans Medium"/>
              </a:defRPr>
            </a:lvl9pPr>
          </a:lstStyle>
          <a:p xmlns:a="http://schemas.openxmlformats.org/drawingml/2006/main">
            <a:pPr algn="l">
              <a:lnSpc>
                <a:spcPct val="110000"/>
              </a:lnSpc>
              <a:buNone/>
              <a:defRPr sz="2025" b="0">
                <a:solidFill>
                  <a:srgbClr val="12284C"/>
                </a:solidFill>
                <a:latin typeface="Work Sans Medium"/>
                <a:ea typeface="Work Sans Medium"/>
                <a:cs typeface="Work Sans Medium"/>
              </a:defRPr>
            </a:pPr>
            <a:r>
              <a:rPr sz="2025" b="0">
                <a:solidFill>
                  <a:srgbClr val="12284C"/>
                </a:solidFill>
                <a:latin typeface="Work Sans Medium"/>
                <a:ea typeface="Work Sans Medium"/>
                <a:cs typeface="Work Sans Medium"/>
              </a:rPr>
              <a:t>Equal populations. Similar basic clinic needs.</a:t>
            </a:r>
            <a:endParaRPr sz="2025" b="0">
              <a:solidFill>
                <a:srgbClr val="12284C"/>
              </a:solidFill>
              <a:latin typeface="Work Sans Medium"/>
              <a:ea typeface="Work Sans Medium"/>
              <a:cs typeface="Work Sans Medium"/>
            </a:endParaRPr>
          </a:p>
          <a:p xmlns:a="http://schemas.openxmlformats.org/drawingml/2006/main">
            <a:pPr algn="l">
              <a:lnSpc>
                <a:spcPct val="110000"/>
              </a:lnSpc>
              <a:buNone/>
              <a:defRPr sz="2025" b="0">
                <a:solidFill>
                  <a:srgbClr val="12284C"/>
                </a:solidFill>
                <a:latin typeface="Work Sans Medium"/>
                <a:ea typeface="Work Sans Medium"/>
                <a:cs typeface="Work Sans Medium"/>
              </a:defRPr>
            </a:pPr>
            <a:r>
              <a:rPr sz="2025" b="0">
                <a:solidFill>
                  <a:srgbClr val="12284C"/>
                </a:solidFill>
                <a:latin typeface="Work Sans Medium"/>
                <a:ea typeface="Work Sans Medium"/>
                <a:cs typeface="Work Sans Medium"/>
              </a:rPr>
              <a:t>Same tax rate. Different tax bases, different revenue.</a:t>
            </a:r>
            <a:endParaRPr sz="2025" b="0">
              <a:solidFill>
                <a:srgbClr val="12284C"/>
              </a:solidFill>
              <a:latin typeface="Work Sans Medium"/>
              <a:ea typeface="Work Sans Medium"/>
              <a:cs typeface="Work Sans Medium"/>
            </a:endParaRPr>
          </a:p>
        </p:txBody>
      </p:sp>
      <p:sp>
        <p:nvSpPr>
          <p:cNvPr id="16" name="separate">
            <a:extLst xmlns:a="http://schemas.openxmlformats.org/drawingml/2006/main">
              <a:ext uri="{FF2B5EF4-FFF2-40B4-BE49-F238E27FC236}">
                <a16:creationId xmlns:a16="http://schemas.microsoft.com/office/drawing/2014/main" id="{49864948-7DE2-43CD-B3CE-6E0D54978E61}"/>
              </a:ext>
            </a:extLst>
          </p:cNvPr>
          <p:cNvSpPr>
            <a:spLocks xmlns:a="http://schemas.openxmlformats.org/drawingml/2006/main" noGrp="1"/>
          </p:cNvSpPr>
          <p:nvPr/>
        </p:nvSpPr>
        <p:spPr>
          <a:xfrm xmlns:a="http://schemas.openxmlformats.org/drawingml/2006/main">
            <a:off x="857250" y="20288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025" b="0">
                <a:solidFill>
                  <a:srgbClr val="12284C"/>
                </a:solidFill>
                <a:latin typeface="Work Sans SemiBold"/>
                <a:ea typeface="Work Sans SemiBold"/>
                <a:cs typeface="Work Sans SemiBold"/>
              </a:defRPr>
            </a:defPPr>
            <a:lvl1pPr algn="l">
              <a:buNone/>
              <a:defRPr sz="2175" b="0">
                <a:solidFill>
                  <a:srgbClr val="12284C"/>
                </a:solidFill>
                <a:latin typeface="Work Sans SemiBold"/>
                <a:ea typeface="Work Sans SemiBold"/>
                <a:cs typeface="Work Sans SemiBold"/>
              </a:defRPr>
            </a:lvl1pPr>
            <a:lvl2pPr algn="l">
              <a:buNone/>
              <a:defRPr sz="2175" b="0">
                <a:solidFill>
                  <a:srgbClr val="12284C"/>
                </a:solidFill>
                <a:latin typeface="Work Sans SemiBold"/>
                <a:ea typeface="Work Sans SemiBold"/>
                <a:cs typeface="Work Sans SemiBold"/>
              </a:defRPr>
            </a:lvl2pPr>
            <a:lvl3pPr algn="l">
              <a:buNone/>
              <a:defRPr sz="2175" b="0">
                <a:solidFill>
                  <a:srgbClr val="12284C"/>
                </a:solidFill>
                <a:latin typeface="Work Sans SemiBold"/>
                <a:ea typeface="Work Sans SemiBold"/>
                <a:cs typeface="Work Sans SemiBold"/>
              </a:defRPr>
            </a:lvl3pPr>
            <a:lvl4pPr algn="l">
              <a:buNone/>
              <a:defRPr sz="2175" b="0">
                <a:solidFill>
                  <a:srgbClr val="12284C"/>
                </a:solidFill>
                <a:latin typeface="Work Sans SemiBold"/>
                <a:ea typeface="Work Sans SemiBold"/>
                <a:cs typeface="Work Sans SemiBold"/>
              </a:defRPr>
            </a:lvl4pPr>
            <a:lvl5pPr algn="l">
              <a:buNone/>
              <a:defRPr sz="2175" b="0">
                <a:solidFill>
                  <a:srgbClr val="12284C"/>
                </a:solidFill>
                <a:latin typeface="Work Sans SemiBold"/>
                <a:ea typeface="Work Sans SemiBold"/>
                <a:cs typeface="Work Sans SemiBold"/>
              </a:defRPr>
            </a:lvl5pPr>
            <a:lvl6pPr algn="l">
              <a:buNone/>
              <a:defRPr sz="2175" b="0">
                <a:solidFill>
                  <a:srgbClr val="12284C"/>
                </a:solidFill>
                <a:latin typeface="Work Sans SemiBold"/>
                <a:ea typeface="Work Sans SemiBold"/>
                <a:cs typeface="Work Sans SemiBold"/>
              </a:defRPr>
            </a:lvl6pPr>
            <a:lvl7pPr algn="l">
              <a:buNone/>
              <a:defRPr sz="2175" b="0">
                <a:solidFill>
                  <a:srgbClr val="12284C"/>
                </a:solidFill>
                <a:latin typeface="Work Sans SemiBold"/>
                <a:ea typeface="Work Sans SemiBold"/>
                <a:cs typeface="Work Sans SemiBold"/>
              </a:defRPr>
            </a:lvl7pPr>
            <a:lvl8pPr algn="l">
              <a:buNone/>
              <a:defRPr sz="2175" b="0">
                <a:solidFill>
                  <a:srgbClr val="12284C"/>
                </a:solidFill>
                <a:latin typeface="Work Sans SemiBold"/>
                <a:ea typeface="Work Sans SemiBold"/>
                <a:cs typeface="Work Sans SemiBold"/>
              </a:defRPr>
            </a:lvl8pPr>
            <a:lvl9pPr algn="l">
              <a:buNone/>
              <a:defRPr sz="2175" b="0">
                <a:solidFill>
                  <a:srgbClr val="12284C"/>
                </a:solidFill>
                <a:latin typeface="Work Sans SemiBold"/>
                <a:ea typeface="Work Sans SemiBold"/>
                <a:cs typeface="Work Sans SemiBold"/>
              </a:defRPr>
            </a:lvl9pPr>
          </a:lstStyle>
          <a:p xmlns:a="http://schemas.openxmlformats.org/drawingml/2006/main">
            <a:pPr algn="l">
              <a:lnSpc>
                <a:spcPct val="110000"/>
              </a:lnSpc>
              <a:buNone/>
              <a:defRPr sz="2025" b="0">
                <a:solidFill>
                  <a:srgbClr val="12284C"/>
                </a:solidFill>
                <a:latin typeface="Work Sans SemiBold"/>
                <a:ea typeface="Work Sans SemiBold"/>
                <a:cs typeface="Work Sans SemiBold"/>
              </a:defRPr>
            </a:pPr>
            <a:r>
              <a:rPr sz="2025" b="0">
                <a:solidFill>
                  <a:srgbClr val="12284C"/>
                </a:solidFill>
                <a:latin typeface="Work Sans SemiBold"/>
                <a:ea typeface="Work Sans SemiBold"/>
                <a:cs typeface="Work Sans SemiBold"/>
              </a:rPr>
              <a:t>Basic budget benchmark: 5 per region. Fixed total: 15.</a:t>
            </a:r>
            <a:endParaRPr sz="2025" b="0">
              <a:solidFill>
                <a:srgbClr val="12284C"/>
              </a:solidFill>
              <a:latin typeface="Work Sans SemiBold"/>
              <a:ea typeface="Work Sans SemiBold"/>
              <a:cs typeface="Work Sans SemiBold"/>
            </a:endParaRPr>
          </a:p>
        </p:txBody>
      </p:sp>
      <p:sp>
        <p:nvSpPr>
          <p:cNvPr id="17" name="label-Coast">
            <a:extLst xmlns:a="http://schemas.openxmlformats.org/drawingml/2006/main">
              <a:ext uri="{FF2B5EF4-FFF2-40B4-BE49-F238E27FC236}">
                <a16:creationId xmlns:a16="http://schemas.microsoft.com/office/drawing/2014/main" id="{E3F76EE6-54E0-496B-8357-79A22B242B99}"/>
              </a:ext>
            </a:extLst>
          </p:cNvPr>
          <p:cNvSpPr>
            <a:spLocks xmlns:a="http://schemas.openxmlformats.org/drawingml/2006/main" noGrp="1"/>
          </p:cNvSpPr>
          <p:nvPr/>
        </p:nvSpPr>
        <p:spPr>
          <a:xfrm xmlns:a="http://schemas.openxmlformats.org/drawingml/2006/main">
            <a:off x="1809750" y="2381250"/>
            <a:ext cx="23812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12284C"/>
                </a:solidFill>
                <a:latin typeface="Work Sans SemiBold"/>
                <a:ea typeface="Work Sans SemiBold"/>
                <a:cs typeface="Work Sans SemiBold"/>
              </a:defRPr>
            </a:defPPr>
            <a:lvl1pPr algn="l">
              <a:buNone/>
              <a:defRPr sz="2400" b="0">
                <a:solidFill>
                  <a:srgbClr val="12284C"/>
                </a:solidFill>
                <a:latin typeface="Work Sans SemiBold"/>
                <a:ea typeface="Work Sans SemiBold"/>
                <a:cs typeface="Work Sans SemiBold"/>
              </a:defRPr>
            </a:lvl1pPr>
            <a:lvl2pPr algn="l">
              <a:buNone/>
              <a:defRPr sz="2400" b="0">
                <a:solidFill>
                  <a:srgbClr val="12284C"/>
                </a:solidFill>
                <a:latin typeface="Work Sans SemiBold"/>
                <a:ea typeface="Work Sans SemiBold"/>
                <a:cs typeface="Work Sans SemiBold"/>
              </a:defRPr>
            </a:lvl2pPr>
            <a:lvl3pPr algn="l">
              <a:buNone/>
              <a:defRPr sz="2400" b="0">
                <a:solidFill>
                  <a:srgbClr val="12284C"/>
                </a:solidFill>
                <a:latin typeface="Work Sans SemiBold"/>
                <a:ea typeface="Work Sans SemiBold"/>
                <a:cs typeface="Work Sans SemiBold"/>
              </a:defRPr>
            </a:lvl3pPr>
            <a:lvl4pPr algn="l">
              <a:buNone/>
              <a:defRPr sz="2400" b="0">
                <a:solidFill>
                  <a:srgbClr val="12284C"/>
                </a:solidFill>
                <a:latin typeface="Work Sans SemiBold"/>
                <a:ea typeface="Work Sans SemiBold"/>
                <a:cs typeface="Work Sans SemiBold"/>
              </a:defRPr>
            </a:lvl4pPr>
            <a:lvl5pPr algn="l">
              <a:buNone/>
              <a:defRPr sz="2400" b="0">
                <a:solidFill>
                  <a:srgbClr val="12284C"/>
                </a:solidFill>
                <a:latin typeface="Work Sans SemiBold"/>
                <a:ea typeface="Work Sans SemiBold"/>
                <a:cs typeface="Work Sans SemiBold"/>
              </a:defRPr>
            </a:lvl5pPr>
            <a:lvl6pPr algn="l">
              <a:buNone/>
              <a:defRPr sz="2400" b="0">
                <a:solidFill>
                  <a:srgbClr val="12284C"/>
                </a:solidFill>
                <a:latin typeface="Work Sans SemiBold"/>
                <a:ea typeface="Work Sans SemiBold"/>
                <a:cs typeface="Work Sans SemiBold"/>
              </a:defRPr>
            </a:lvl6pPr>
            <a:lvl7pPr algn="l">
              <a:buNone/>
              <a:defRPr sz="2400" b="0">
                <a:solidFill>
                  <a:srgbClr val="12284C"/>
                </a:solidFill>
                <a:latin typeface="Work Sans SemiBold"/>
                <a:ea typeface="Work Sans SemiBold"/>
                <a:cs typeface="Work Sans SemiBold"/>
              </a:defRPr>
            </a:lvl7pPr>
            <a:lvl8pPr algn="l">
              <a:buNone/>
              <a:defRPr sz="2400" b="0">
                <a:solidFill>
                  <a:srgbClr val="12284C"/>
                </a:solidFill>
                <a:latin typeface="Work Sans SemiBold"/>
                <a:ea typeface="Work Sans SemiBold"/>
                <a:cs typeface="Work Sans SemiBold"/>
              </a:defRPr>
            </a:lvl8pPr>
            <a:lvl9pPr algn="l">
              <a:buNone/>
              <a:defRPr sz="2400" b="0">
                <a:solidFill>
                  <a:srgbClr val="12284C"/>
                </a:solidFill>
                <a:latin typeface="Work Sans SemiBold"/>
                <a:ea typeface="Work Sans SemiBold"/>
                <a:cs typeface="Work Sans SemiBold"/>
              </a:defRPr>
            </a:lvl9pPr>
          </a:lstStyle>
          <a:p xmlns:a="http://schemas.openxmlformats.org/drawingml/2006/main">
            <a:pPr algn="l">
              <a:lnSpc>
                <a:spcPct val="110000"/>
              </a:lnSpc>
              <a:buNone/>
              <a:defRPr sz="2400" b="0">
                <a:solidFill>
                  <a:srgbClr val="12284C"/>
                </a:solidFill>
                <a:latin typeface="Work Sans SemiBold"/>
                <a:ea typeface="Work Sans SemiBold"/>
                <a:cs typeface="Work Sans SemiBold"/>
              </a:defRPr>
            </a:pPr>
            <a:r>
              <a:rPr sz="2400" b="0">
                <a:solidFill>
                  <a:srgbClr val="12284C"/>
                </a:solidFill>
                <a:latin typeface="Work Sans SemiBold"/>
                <a:ea typeface="Work Sans SemiBold"/>
                <a:cs typeface="Work Sans SemiBold"/>
              </a:rPr>
              <a:t>Coast</a:t>
            </a:r>
            <a:endParaRPr sz="2400" b="0">
              <a:solidFill>
                <a:srgbClr val="12284C"/>
              </a:solidFill>
              <a:latin typeface="Work Sans SemiBold"/>
              <a:ea typeface="Work Sans SemiBold"/>
              <a:cs typeface="Work Sans SemiBold"/>
            </a:endParaRPr>
          </a:p>
        </p:txBody>
      </p:sp>
      <p:sp>
        <p:nvSpPr>
          <p:cNvPr id="18" name="amount-Coast">
            <a:extLst xmlns:a="http://schemas.openxmlformats.org/drawingml/2006/main">
              <a:ext uri="{FF2B5EF4-FFF2-40B4-BE49-F238E27FC236}">
                <a16:creationId xmlns:a16="http://schemas.microsoft.com/office/drawing/2014/main" id="{1883492B-C5AD-42F7-8B78-73B1120D63E8}"/>
              </a:ext>
            </a:extLst>
          </p:cNvPr>
          <p:cNvSpPr>
            <a:spLocks xmlns:a="http://schemas.openxmlformats.org/drawingml/2006/main" noGrp="1"/>
          </p:cNvSpPr>
          <p:nvPr/>
        </p:nvSpPr>
        <p:spPr>
          <a:xfrm xmlns:a="http://schemas.openxmlformats.org/drawingml/2006/main">
            <a:off x="1981200" y="2857500"/>
            <a:ext cx="19050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7950" b="0">
                <a:solidFill>
                  <a:srgbClr val="12284C"/>
                </a:solidFill>
                <a:latin typeface="Barlow Condensed Black"/>
                <a:ea typeface="Barlow Condensed Black"/>
                <a:cs typeface="Barlow Condensed Black"/>
              </a:defRPr>
            </a:defPPr>
            <a:lvl1pPr algn="l">
              <a:buNone/>
              <a:defRPr sz="7950" b="0">
                <a:solidFill>
                  <a:srgbClr val="12284C"/>
                </a:solidFill>
                <a:latin typeface="Barlow Condensed Black"/>
                <a:ea typeface="Barlow Condensed Black"/>
                <a:cs typeface="Barlow Condensed Black"/>
              </a:defRPr>
            </a:lvl1pPr>
            <a:lvl2pPr algn="l">
              <a:buNone/>
              <a:defRPr sz="7950" b="0">
                <a:solidFill>
                  <a:srgbClr val="12284C"/>
                </a:solidFill>
                <a:latin typeface="Barlow Condensed Black"/>
                <a:ea typeface="Barlow Condensed Black"/>
                <a:cs typeface="Barlow Condensed Black"/>
              </a:defRPr>
            </a:lvl2pPr>
            <a:lvl3pPr algn="l">
              <a:buNone/>
              <a:defRPr sz="7950" b="0">
                <a:solidFill>
                  <a:srgbClr val="12284C"/>
                </a:solidFill>
                <a:latin typeface="Barlow Condensed Black"/>
                <a:ea typeface="Barlow Condensed Black"/>
                <a:cs typeface="Barlow Condensed Black"/>
              </a:defRPr>
            </a:lvl3pPr>
            <a:lvl4pPr algn="l">
              <a:buNone/>
              <a:defRPr sz="7950" b="0">
                <a:solidFill>
                  <a:srgbClr val="12284C"/>
                </a:solidFill>
                <a:latin typeface="Barlow Condensed Black"/>
                <a:ea typeface="Barlow Condensed Black"/>
                <a:cs typeface="Barlow Condensed Black"/>
              </a:defRPr>
            </a:lvl4pPr>
            <a:lvl5pPr algn="l">
              <a:buNone/>
              <a:defRPr sz="7950" b="0">
                <a:solidFill>
                  <a:srgbClr val="12284C"/>
                </a:solidFill>
                <a:latin typeface="Barlow Condensed Black"/>
                <a:ea typeface="Barlow Condensed Black"/>
                <a:cs typeface="Barlow Condensed Black"/>
              </a:defRPr>
            </a:lvl5pPr>
            <a:lvl6pPr algn="l">
              <a:buNone/>
              <a:defRPr sz="7950" b="0">
                <a:solidFill>
                  <a:srgbClr val="12284C"/>
                </a:solidFill>
                <a:latin typeface="Barlow Condensed Black"/>
                <a:ea typeface="Barlow Condensed Black"/>
                <a:cs typeface="Barlow Condensed Black"/>
              </a:defRPr>
            </a:lvl6pPr>
            <a:lvl7pPr algn="l">
              <a:buNone/>
              <a:defRPr sz="7950" b="0">
                <a:solidFill>
                  <a:srgbClr val="12284C"/>
                </a:solidFill>
                <a:latin typeface="Barlow Condensed Black"/>
                <a:ea typeface="Barlow Condensed Black"/>
                <a:cs typeface="Barlow Condensed Black"/>
              </a:defRPr>
            </a:lvl7pPr>
            <a:lvl8pPr algn="l">
              <a:buNone/>
              <a:defRPr sz="7950" b="0">
                <a:solidFill>
                  <a:srgbClr val="12284C"/>
                </a:solidFill>
                <a:latin typeface="Barlow Condensed Black"/>
                <a:ea typeface="Barlow Condensed Black"/>
                <a:cs typeface="Barlow Condensed Black"/>
              </a:defRPr>
            </a:lvl8pPr>
            <a:lvl9pPr algn="l">
              <a:buNone/>
              <a:defRPr sz="7950" b="0">
                <a:solidFill>
                  <a:srgbClr val="12284C"/>
                </a:solidFill>
                <a:latin typeface="Barlow Condensed Black"/>
                <a:ea typeface="Barlow Condensed Black"/>
                <a:cs typeface="Barlow Condensed Black"/>
              </a:defRPr>
            </a:lvl9pPr>
          </a:lstStyle>
          <a:p xmlns:a="http://schemas.openxmlformats.org/drawingml/2006/main">
            <a:pPr algn="l">
              <a:lnSpc>
                <a:spcPct val="110000"/>
              </a:lnSpc>
              <a:buNone/>
              <a:defRPr sz="7950" b="0">
                <a:solidFill>
                  <a:srgbClr val="12284C"/>
                </a:solidFill>
                <a:latin typeface="Barlow Condensed Black"/>
                <a:ea typeface="Barlow Condensed Black"/>
                <a:cs typeface="Barlow Condensed Black"/>
              </a:defRPr>
            </a:pPr>
            <a:r>
              <a:rPr sz="7950" b="0">
                <a:solidFill>
                  <a:srgbClr val="12284C"/>
                </a:solidFill>
                <a:latin typeface="Barlow Condensed Black"/>
                <a:ea typeface="Barlow Condensed Black"/>
                <a:cs typeface="Barlow Condensed Black"/>
              </a:rPr>
              <a:t>8</a:t>
            </a:r>
            <a:endParaRPr sz="7950" b="0">
              <a:solidFill>
                <a:srgbClr val="12284C"/>
              </a:solidFill>
              <a:latin typeface="Barlow Condensed Black"/>
              <a:ea typeface="Barlow Condensed Black"/>
              <a:cs typeface="Barlow Condensed Black"/>
            </a:endParaRPr>
          </a:p>
        </p:txBody>
      </p:sp>
      <p:sp>
        <p:nvSpPr>
          <p:cNvPr id="19" name="label-Plain">
            <a:extLst xmlns:a="http://schemas.openxmlformats.org/drawingml/2006/main">
              <a:ext uri="{FF2B5EF4-FFF2-40B4-BE49-F238E27FC236}">
                <a16:creationId xmlns:a16="http://schemas.microsoft.com/office/drawing/2014/main" id="{1559FED7-3DB7-4692-8496-B68C5BAFE886}"/>
              </a:ext>
            </a:extLst>
          </p:cNvPr>
          <p:cNvSpPr>
            <a:spLocks xmlns:a="http://schemas.openxmlformats.org/drawingml/2006/main" noGrp="1"/>
          </p:cNvSpPr>
          <p:nvPr/>
        </p:nvSpPr>
        <p:spPr>
          <a:xfrm xmlns:a="http://schemas.openxmlformats.org/drawingml/2006/main">
            <a:off x="5657850" y="2381250"/>
            <a:ext cx="23812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12284C"/>
                </a:solidFill>
                <a:latin typeface="Work Sans SemiBold"/>
                <a:ea typeface="Work Sans SemiBold"/>
                <a:cs typeface="Work Sans SemiBold"/>
              </a:defRPr>
            </a:defPPr>
            <a:lvl1pPr algn="l">
              <a:buNone/>
              <a:defRPr sz="2400" b="0">
                <a:solidFill>
                  <a:srgbClr val="12284C"/>
                </a:solidFill>
                <a:latin typeface="Work Sans SemiBold"/>
                <a:ea typeface="Work Sans SemiBold"/>
                <a:cs typeface="Work Sans SemiBold"/>
              </a:defRPr>
            </a:lvl1pPr>
            <a:lvl2pPr algn="l">
              <a:buNone/>
              <a:defRPr sz="2400" b="0">
                <a:solidFill>
                  <a:srgbClr val="12284C"/>
                </a:solidFill>
                <a:latin typeface="Work Sans SemiBold"/>
                <a:ea typeface="Work Sans SemiBold"/>
                <a:cs typeface="Work Sans SemiBold"/>
              </a:defRPr>
            </a:lvl2pPr>
            <a:lvl3pPr algn="l">
              <a:buNone/>
              <a:defRPr sz="2400" b="0">
                <a:solidFill>
                  <a:srgbClr val="12284C"/>
                </a:solidFill>
                <a:latin typeface="Work Sans SemiBold"/>
                <a:ea typeface="Work Sans SemiBold"/>
                <a:cs typeface="Work Sans SemiBold"/>
              </a:defRPr>
            </a:lvl3pPr>
            <a:lvl4pPr algn="l">
              <a:buNone/>
              <a:defRPr sz="2400" b="0">
                <a:solidFill>
                  <a:srgbClr val="12284C"/>
                </a:solidFill>
                <a:latin typeface="Work Sans SemiBold"/>
                <a:ea typeface="Work Sans SemiBold"/>
                <a:cs typeface="Work Sans SemiBold"/>
              </a:defRPr>
            </a:lvl4pPr>
            <a:lvl5pPr algn="l">
              <a:buNone/>
              <a:defRPr sz="2400" b="0">
                <a:solidFill>
                  <a:srgbClr val="12284C"/>
                </a:solidFill>
                <a:latin typeface="Work Sans SemiBold"/>
                <a:ea typeface="Work Sans SemiBold"/>
                <a:cs typeface="Work Sans SemiBold"/>
              </a:defRPr>
            </a:lvl5pPr>
            <a:lvl6pPr algn="l">
              <a:buNone/>
              <a:defRPr sz="2400" b="0">
                <a:solidFill>
                  <a:srgbClr val="12284C"/>
                </a:solidFill>
                <a:latin typeface="Work Sans SemiBold"/>
                <a:ea typeface="Work Sans SemiBold"/>
                <a:cs typeface="Work Sans SemiBold"/>
              </a:defRPr>
            </a:lvl6pPr>
            <a:lvl7pPr algn="l">
              <a:buNone/>
              <a:defRPr sz="2400" b="0">
                <a:solidFill>
                  <a:srgbClr val="12284C"/>
                </a:solidFill>
                <a:latin typeface="Work Sans SemiBold"/>
                <a:ea typeface="Work Sans SemiBold"/>
                <a:cs typeface="Work Sans SemiBold"/>
              </a:defRPr>
            </a:lvl7pPr>
            <a:lvl8pPr algn="l">
              <a:buNone/>
              <a:defRPr sz="2400" b="0">
                <a:solidFill>
                  <a:srgbClr val="12284C"/>
                </a:solidFill>
                <a:latin typeface="Work Sans SemiBold"/>
                <a:ea typeface="Work Sans SemiBold"/>
                <a:cs typeface="Work Sans SemiBold"/>
              </a:defRPr>
            </a:lvl8pPr>
            <a:lvl9pPr algn="l">
              <a:buNone/>
              <a:defRPr sz="2400" b="0">
                <a:solidFill>
                  <a:srgbClr val="12284C"/>
                </a:solidFill>
                <a:latin typeface="Work Sans SemiBold"/>
                <a:ea typeface="Work Sans SemiBold"/>
                <a:cs typeface="Work Sans SemiBold"/>
              </a:defRPr>
            </a:lvl9pPr>
          </a:lstStyle>
          <a:p xmlns:a="http://schemas.openxmlformats.org/drawingml/2006/main">
            <a:pPr algn="l">
              <a:lnSpc>
                <a:spcPct val="110000"/>
              </a:lnSpc>
              <a:buNone/>
              <a:defRPr sz="2400" b="0">
                <a:solidFill>
                  <a:srgbClr val="12284C"/>
                </a:solidFill>
                <a:latin typeface="Work Sans SemiBold"/>
                <a:ea typeface="Work Sans SemiBold"/>
                <a:cs typeface="Work Sans SemiBold"/>
              </a:defRPr>
            </a:pPr>
            <a:r>
              <a:rPr sz="2400" b="0">
                <a:solidFill>
                  <a:srgbClr val="12284C"/>
                </a:solidFill>
                <a:latin typeface="Work Sans SemiBold"/>
                <a:ea typeface="Work Sans SemiBold"/>
                <a:cs typeface="Work Sans SemiBold"/>
              </a:rPr>
              <a:t>Plain</a:t>
            </a:r>
            <a:endParaRPr sz="2400" b="0">
              <a:solidFill>
                <a:srgbClr val="12284C"/>
              </a:solidFill>
              <a:latin typeface="Work Sans SemiBold"/>
              <a:ea typeface="Work Sans SemiBold"/>
              <a:cs typeface="Work Sans SemiBold"/>
            </a:endParaRPr>
          </a:p>
        </p:txBody>
      </p:sp>
      <p:sp>
        <p:nvSpPr>
          <p:cNvPr id="20" name="amount-Plain">
            <a:extLst xmlns:a="http://schemas.openxmlformats.org/drawingml/2006/main">
              <a:ext uri="{FF2B5EF4-FFF2-40B4-BE49-F238E27FC236}">
                <a16:creationId xmlns:a16="http://schemas.microsoft.com/office/drawing/2014/main" id="{54440747-76B5-4559-97D3-9A14292C91EA}"/>
              </a:ext>
            </a:extLst>
          </p:cNvPr>
          <p:cNvSpPr>
            <a:spLocks xmlns:a="http://schemas.openxmlformats.org/drawingml/2006/main" noGrp="1"/>
          </p:cNvSpPr>
          <p:nvPr/>
        </p:nvSpPr>
        <p:spPr>
          <a:xfrm xmlns:a="http://schemas.openxmlformats.org/drawingml/2006/main">
            <a:off x="5829300" y="2857500"/>
            <a:ext cx="19050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7950" b="0">
                <a:solidFill>
                  <a:srgbClr val="12284C"/>
                </a:solidFill>
                <a:latin typeface="Barlow Condensed Black"/>
                <a:ea typeface="Barlow Condensed Black"/>
                <a:cs typeface="Barlow Condensed Black"/>
              </a:defRPr>
            </a:defPPr>
            <a:lvl1pPr algn="l">
              <a:buNone/>
              <a:defRPr sz="7950" b="0">
                <a:solidFill>
                  <a:srgbClr val="12284C"/>
                </a:solidFill>
                <a:latin typeface="Barlow Condensed Black"/>
                <a:ea typeface="Barlow Condensed Black"/>
                <a:cs typeface="Barlow Condensed Black"/>
              </a:defRPr>
            </a:lvl1pPr>
            <a:lvl2pPr algn="l">
              <a:buNone/>
              <a:defRPr sz="7950" b="0">
                <a:solidFill>
                  <a:srgbClr val="12284C"/>
                </a:solidFill>
                <a:latin typeface="Barlow Condensed Black"/>
                <a:ea typeface="Barlow Condensed Black"/>
                <a:cs typeface="Barlow Condensed Black"/>
              </a:defRPr>
            </a:lvl2pPr>
            <a:lvl3pPr algn="l">
              <a:buNone/>
              <a:defRPr sz="7950" b="0">
                <a:solidFill>
                  <a:srgbClr val="12284C"/>
                </a:solidFill>
                <a:latin typeface="Barlow Condensed Black"/>
                <a:ea typeface="Barlow Condensed Black"/>
                <a:cs typeface="Barlow Condensed Black"/>
              </a:defRPr>
            </a:lvl3pPr>
            <a:lvl4pPr algn="l">
              <a:buNone/>
              <a:defRPr sz="7950" b="0">
                <a:solidFill>
                  <a:srgbClr val="12284C"/>
                </a:solidFill>
                <a:latin typeface="Barlow Condensed Black"/>
                <a:ea typeface="Barlow Condensed Black"/>
                <a:cs typeface="Barlow Condensed Black"/>
              </a:defRPr>
            </a:lvl4pPr>
            <a:lvl5pPr algn="l">
              <a:buNone/>
              <a:defRPr sz="7950" b="0">
                <a:solidFill>
                  <a:srgbClr val="12284C"/>
                </a:solidFill>
                <a:latin typeface="Barlow Condensed Black"/>
                <a:ea typeface="Barlow Condensed Black"/>
                <a:cs typeface="Barlow Condensed Black"/>
              </a:defRPr>
            </a:lvl5pPr>
            <a:lvl6pPr algn="l">
              <a:buNone/>
              <a:defRPr sz="7950" b="0">
                <a:solidFill>
                  <a:srgbClr val="12284C"/>
                </a:solidFill>
                <a:latin typeface="Barlow Condensed Black"/>
                <a:ea typeface="Barlow Condensed Black"/>
                <a:cs typeface="Barlow Condensed Black"/>
              </a:defRPr>
            </a:lvl6pPr>
            <a:lvl7pPr algn="l">
              <a:buNone/>
              <a:defRPr sz="7950" b="0">
                <a:solidFill>
                  <a:srgbClr val="12284C"/>
                </a:solidFill>
                <a:latin typeface="Barlow Condensed Black"/>
                <a:ea typeface="Barlow Condensed Black"/>
                <a:cs typeface="Barlow Condensed Black"/>
              </a:defRPr>
            </a:lvl7pPr>
            <a:lvl8pPr algn="l">
              <a:buNone/>
              <a:defRPr sz="7950" b="0">
                <a:solidFill>
                  <a:srgbClr val="12284C"/>
                </a:solidFill>
                <a:latin typeface="Barlow Condensed Black"/>
                <a:ea typeface="Barlow Condensed Black"/>
                <a:cs typeface="Barlow Condensed Black"/>
              </a:defRPr>
            </a:lvl8pPr>
            <a:lvl9pPr algn="l">
              <a:buNone/>
              <a:defRPr sz="7950" b="0">
                <a:solidFill>
                  <a:srgbClr val="12284C"/>
                </a:solidFill>
                <a:latin typeface="Barlow Condensed Black"/>
                <a:ea typeface="Barlow Condensed Black"/>
                <a:cs typeface="Barlow Condensed Black"/>
              </a:defRPr>
            </a:lvl9pPr>
          </a:lstStyle>
          <a:p xmlns:a="http://schemas.openxmlformats.org/drawingml/2006/main">
            <a:pPr algn="l">
              <a:lnSpc>
                <a:spcPct val="110000"/>
              </a:lnSpc>
              <a:buNone/>
              <a:defRPr sz="7950" b="0">
                <a:solidFill>
                  <a:srgbClr val="12284C"/>
                </a:solidFill>
                <a:latin typeface="Barlow Condensed Black"/>
                <a:ea typeface="Barlow Condensed Black"/>
                <a:cs typeface="Barlow Condensed Black"/>
              </a:defRPr>
            </a:pPr>
            <a:r>
              <a:rPr sz="7950" b="0">
                <a:solidFill>
                  <a:srgbClr val="12284C"/>
                </a:solidFill>
                <a:latin typeface="Barlow Condensed Black"/>
                <a:ea typeface="Barlow Condensed Black"/>
                <a:cs typeface="Barlow Condensed Black"/>
              </a:rPr>
              <a:t>5</a:t>
            </a:r>
            <a:endParaRPr sz="7950" b="0">
              <a:solidFill>
                <a:srgbClr val="12284C"/>
              </a:solidFill>
              <a:latin typeface="Barlow Condensed Black"/>
              <a:ea typeface="Barlow Condensed Black"/>
              <a:cs typeface="Barlow Condensed Black"/>
            </a:endParaRPr>
          </a:p>
        </p:txBody>
      </p:sp>
      <p:sp>
        <p:nvSpPr>
          <p:cNvPr id="21" name="label-Ridge">
            <a:extLst xmlns:a="http://schemas.openxmlformats.org/drawingml/2006/main">
              <a:ext uri="{FF2B5EF4-FFF2-40B4-BE49-F238E27FC236}">
                <a16:creationId xmlns:a16="http://schemas.microsoft.com/office/drawing/2014/main" id="{729F23B4-77FE-469D-A411-C8C733AEF264}"/>
              </a:ext>
            </a:extLst>
          </p:cNvPr>
          <p:cNvSpPr>
            <a:spLocks xmlns:a="http://schemas.openxmlformats.org/drawingml/2006/main" noGrp="1"/>
          </p:cNvSpPr>
          <p:nvPr/>
        </p:nvSpPr>
        <p:spPr>
          <a:xfrm xmlns:a="http://schemas.openxmlformats.org/drawingml/2006/main">
            <a:off x="9477375" y="2381250"/>
            <a:ext cx="23812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12284C"/>
                </a:solidFill>
                <a:latin typeface="Work Sans SemiBold"/>
                <a:ea typeface="Work Sans SemiBold"/>
                <a:cs typeface="Work Sans SemiBold"/>
              </a:defRPr>
            </a:defPPr>
            <a:lvl1pPr algn="l">
              <a:buNone/>
              <a:defRPr sz="2400" b="0">
                <a:solidFill>
                  <a:srgbClr val="12284C"/>
                </a:solidFill>
                <a:latin typeface="Work Sans SemiBold"/>
                <a:ea typeface="Work Sans SemiBold"/>
                <a:cs typeface="Work Sans SemiBold"/>
              </a:defRPr>
            </a:lvl1pPr>
            <a:lvl2pPr algn="l">
              <a:buNone/>
              <a:defRPr sz="2400" b="0">
                <a:solidFill>
                  <a:srgbClr val="12284C"/>
                </a:solidFill>
                <a:latin typeface="Work Sans SemiBold"/>
                <a:ea typeface="Work Sans SemiBold"/>
                <a:cs typeface="Work Sans SemiBold"/>
              </a:defRPr>
            </a:lvl2pPr>
            <a:lvl3pPr algn="l">
              <a:buNone/>
              <a:defRPr sz="2400" b="0">
                <a:solidFill>
                  <a:srgbClr val="12284C"/>
                </a:solidFill>
                <a:latin typeface="Work Sans SemiBold"/>
                <a:ea typeface="Work Sans SemiBold"/>
                <a:cs typeface="Work Sans SemiBold"/>
              </a:defRPr>
            </a:lvl3pPr>
            <a:lvl4pPr algn="l">
              <a:buNone/>
              <a:defRPr sz="2400" b="0">
                <a:solidFill>
                  <a:srgbClr val="12284C"/>
                </a:solidFill>
                <a:latin typeface="Work Sans SemiBold"/>
                <a:ea typeface="Work Sans SemiBold"/>
                <a:cs typeface="Work Sans SemiBold"/>
              </a:defRPr>
            </a:lvl4pPr>
            <a:lvl5pPr algn="l">
              <a:buNone/>
              <a:defRPr sz="2400" b="0">
                <a:solidFill>
                  <a:srgbClr val="12284C"/>
                </a:solidFill>
                <a:latin typeface="Work Sans SemiBold"/>
                <a:ea typeface="Work Sans SemiBold"/>
                <a:cs typeface="Work Sans SemiBold"/>
              </a:defRPr>
            </a:lvl5pPr>
            <a:lvl6pPr algn="l">
              <a:buNone/>
              <a:defRPr sz="2400" b="0">
                <a:solidFill>
                  <a:srgbClr val="12284C"/>
                </a:solidFill>
                <a:latin typeface="Work Sans SemiBold"/>
                <a:ea typeface="Work Sans SemiBold"/>
                <a:cs typeface="Work Sans SemiBold"/>
              </a:defRPr>
            </a:lvl6pPr>
            <a:lvl7pPr algn="l">
              <a:buNone/>
              <a:defRPr sz="2400" b="0">
                <a:solidFill>
                  <a:srgbClr val="12284C"/>
                </a:solidFill>
                <a:latin typeface="Work Sans SemiBold"/>
                <a:ea typeface="Work Sans SemiBold"/>
                <a:cs typeface="Work Sans SemiBold"/>
              </a:defRPr>
            </a:lvl7pPr>
            <a:lvl8pPr algn="l">
              <a:buNone/>
              <a:defRPr sz="2400" b="0">
                <a:solidFill>
                  <a:srgbClr val="12284C"/>
                </a:solidFill>
                <a:latin typeface="Work Sans SemiBold"/>
                <a:ea typeface="Work Sans SemiBold"/>
                <a:cs typeface="Work Sans SemiBold"/>
              </a:defRPr>
            </a:lvl8pPr>
            <a:lvl9pPr algn="l">
              <a:buNone/>
              <a:defRPr sz="2400" b="0">
                <a:solidFill>
                  <a:srgbClr val="12284C"/>
                </a:solidFill>
                <a:latin typeface="Work Sans SemiBold"/>
                <a:ea typeface="Work Sans SemiBold"/>
                <a:cs typeface="Work Sans SemiBold"/>
              </a:defRPr>
            </a:lvl9pPr>
          </a:lstStyle>
          <a:p xmlns:a="http://schemas.openxmlformats.org/drawingml/2006/main">
            <a:pPr algn="l">
              <a:lnSpc>
                <a:spcPct val="110000"/>
              </a:lnSpc>
              <a:buNone/>
              <a:defRPr sz="2400" b="0">
                <a:solidFill>
                  <a:srgbClr val="12284C"/>
                </a:solidFill>
                <a:latin typeface="Work Sans SemiBold"/>
                <a:ea typeface="Work Sans SemiBold"/>
                <a:cs typeface="Work Sans SemiBold"/>
              </a:defRPr>
            </a:pPr>
            <a:r>
              <a:rPr sz="2400" b="0">
                <a:solidFill>
                  <a:srgbClr val="12284C"/>
                </a:solidFill>
                <a:latin typeface="Work Sans SemiBold"/>
                <a:ea typeface="Work Sans SemiBold"/>
                <a:cs typeface="Work Sans SemiBold"/>
              </a:rPr>
              <a:t>Ridge</a:t>
            </a:r>
            <a:endParaRPr sz="2400" b="0">
              <a:solidFill>
                <a:srgbClr val="12284C"/>
              </a:solidFill>
              <a:latin typeface="Work Sans SemiBold"/>
              <a:ea typeface="Work Sans SemiBold"/>
              <a:cs typeface="Work Sans SemiBold"/>
            </a:endParaRPr>
          </a:p>
        </p:txBody>
      </p:sp>
      <p:sp>
        <p:nvSpPr>
          <p:cNvPr id="22" name="amount-Ridge">
            <a:extLst xmlns:a="http://schemas.openxmlformats.org/drawingml/2006/main">
              <a:ext uri="{FF2B5EF4-FFF2-40B4-BE49-F238E27FC236}">
                <a16:creationId xmlns:a16="http://schemas.microsoft.com/office/drawing/2014/main" id="{7859A9C8-93E8-4361-AA12-FE6824C0DF0D}"/>
              </a:ext>
            </a:extLst>
          </p:cNvPr>
          <p:cNvSpPr>
            <a:spLocks xmlns:a="http://schemas.openxmlformats.org/drawingml/2006/main" noGrp="1"/>
          </p:cNvSpPr>
          <p:nvPr/>
        </p:nvSpPr>
        <p:spPr>
          <a:xfrm xmlns:a="http://schemas.openxmlformats.org/drawingml/2006/main">
            <a:off x="9648825" y="2857500"/>
            <a:ext cx="19050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7950" b="0">
                <a:solidFill>
                  <a:srgbClr val="12284C"/>
                </a:solidFill>
                <a:latin typeface="Barlow Condensed Black"/>
                <a:ea typeface="Barlow Condensed Black"/>
                <a:cs typeface="Barlow Condensed Black"/>
              </a:defRPr>
            </a:defPPr>
            <a:lvl1pPr algn="l">
              <a:buNone/>
              <a:defRPr sz="7950" b="0">
                <a:solidFill>
                  <a:srgbClr val="12284C"/>
                </a:solidFill>
                <a:latin typeface="Barlow Condensed Black"/>
                <a:ea typeface="Barlow Condensed Black"/>
                <a:cs typeface="Barlow Condensed Black"/>
              </a:defRPr>
            </a:lvl1pPr>
            <a:lvl2pPr algn="l">
              <a:buNone/>
              <a:defRPr sz="7950" b="0">
                <a:solidFill>
                  <a:srgbClr val="12284C"/>
                </a:solidFill>
                <a:latin typeface="Barlow Condensed Black"/>
                <a:ea typeface="Barlow Condensed Black"/>
                <a:cs typeface="Barlow Condensed Black"/>
              </a:defRPr>
            </a:lvl2pPr>
            <a:lvl3pPr algn="l">
              <a:buNone/>
              <a:defRPr sz="7950" b="0">
                <a:solidFill>
                  <a:srgbClr val="12284C"/>
                </a:solidFill>
                <a:latin typeface="Barlow Condensed Black"/>
                <a:ea typeface="Barlow Condensed Black"/>
                <a:cs typeface="Barlow Condensed Black"/>
              </a:defRPr>
            </a:lvl3pPr>
            <a:lvl4pPr algn="l">
              <a:buNone/>
              <a:defRPr sz="7950" b="0">
                <a:solidFill>
                  <a:srgbClr val="12284C"/>
                </a:solidFill>
                <a:latin typeface="Barlow Condensed Black"/>
                <a:ea typeface="Barlow Condensed Black"/>
                <a:cs typeface="Barlow Condensed Black"/>
              </a:defRPr>
            </a:lvl4pPr>
            <a:lvl5pPr algn="l">
              <a:buNone/>
              <a:defRPr sz="7950" b="0">
                <a:solidFill>
                  <a:srgbClr val="12284C"/>
                </a:solidFill>
                <a:latin typeface="Barlow Condensed Black"/>
                <a:ea typeface="Barlow Condensed Black"/>
                <a:cs typeface="Barlow Condensed Black"/>
              </a:defRPr>
            </a:lvl5pPr>
            <a:lvl6pPr algn="l">
              <a:buNone/>
              <a:defRPr sz="7950" b="0">
                <a:solidFill>
                  <a:srgbClr val="12284C"/>
                </a:solidFill>
                <a:latin typeface="Barlow Condensed Black"/>
                <a:ea typeface="Barlow Condensed Black"/>
                <a:cs typeface="Barlow Condensed Black"/>
              </a:defRPr>
            </a:lvl6pPr>
            <a:lvl7pPr algn="l">
              <a:buNone/>
              <a:defRPr sz="7950" b="0">
                <a:solidFill>
                  <a:srgbClr val="12284C"/>
                </a:solidFill>
                <a:latin typeface="Barlow Condensed Black"/>
                <a:ea typeface="Barlow Condensed Black"/>
                <a:cs typeface="Barlow Condensed Black"/>
              </a:defRPr>
            </a:lvl7pPr>
            <a:lvl8pPr algn="l">
              <a:buNone/>
              <a:defRPr sz="7950" b="0">
                <a:solidFill>
                  <a:srgbClr val="12284C"/>
                </a:solidFill>
                <a:latin typeface="Barlow Condensed Black"/>
                <a:ea typeface="Barlow Condensed Black"/>
                <a:cs typeface="Barlow Condensed Black"/>
              </a:defRPr>
            </a:lvl8pPr>
            <a:lvl9pPr algn="l">
              <a:buNone/>
              <a:defRPr sz="7950" b="0">
                <a:solidFill>
                  <a:srgbClr val="12284C"/>
                </a:solidFill>
                <a:latin typeface="Barlow Condensed Black"/>
                <a:ea typeface="Barlow Condensed Black"/>
                <a:cs typeface="Barlow Condensed Black"/>
              </a:defRPr>
            </a:lvl9pPr>
          </a:lstStyle>
          <a:p xmlns:a="http://schemas.openxmlformats.org/drawingml/2006/main">
            <a:pPr algn="l">
              <a:lnSpc>
                <a:spcPct val="110000"/>
              </a:lnSpc>
              <a:buNone/>
              <a:defRPr sz="7950" b="0">
                <a:solidFill>
                  <a:srgbClr val="12284C"/>
                </a:solidFill>
                <a:latin typeface="Barlow Condensed Black"/>
                <a:ea typeface="Barlow Condensed Black"/>
                <a:cs typeface="Barlow Condensed Black"/>
              </a:defRPr>
            </a:pPr>
            <a:r>
              <a:rPr sz="7950" b="0">
                <a:solidFill>
                  <a:srgbClr val="12284C"/>
                </a:solidFill>
                <a:latin typeface="Barlow Condensed Black"/>
                <a:ea typeface="Barlow Condensed Black"/>
                <a:cs typeface="Barlow Condensed Black"/>
              </a:rPr>
              <a:t>2</a:t>
            </a:r>
            <a:endParaRPr sz="7950" b="0">
              <a:solidFill>
                <a:srgbClr val="12284C"/>
              </a:solidFill>
              <a:latin typeface="Barlow Condensed Black"/>
              <a:ea typeface="Barlow Condensed Black"/>
              <a:cs typeface="Barlow Condensed Black"/>
            </a:endParaRPr>
          </a:p>
        </p:txBody>
      </p:sp>
      <p:sp>
        <p:nvSpPr>
          <p:cNvPr id="23" name="creator-credit">
            <a:extLst xmlns:a="http://schemas.openxmlformats.org/drawingml/2006/main">
              <a:ext uri="{FF2B5EF4-FFF2-40B4-BE49-F238E27FC236}">
                <a16:creationId xmlns:a16="http://schemas.microsoft.com/office/drawing/2014/main" id="{F515F105-FB0C-43C8-B85A-A46DCA18C415}"/>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12284C"/>
                </a:solidFill>
              </a:defRPr>
            </a:defPPr>
            <a:lvl1pPr algn="r">
              <a:defRPr sz="900">
                <a:solidFill>
                  <a:srgbClr val="12284C"/>
                </a:solidFill>
              </a:defRPr>
            </a:lvl1pPr>
            <a:lvl2pPr algn="r">
              <a:defRPr sz="900">
                <a:solidFill>
                  <a:srgbClr val="12284C"/>
                </a:solidFill>
              </a:defRPr>
            </a:lvl2pPr>
            <a:lvl3pPr algn="r">
              <a:defRPr sz="900">
                <a:solidFill>
                  <a:srgbClr val="12284C"/>
                </a:solidFill>
              </a:defRPr>
            </a:lvl3pPr>
            <a:lvl4pPr algn="r">
              <a:defRPr sz="900">
                <a:solidFill>
                  <a:srgbClr val="12284C"/>
                </a:solidFill>
              </a:defRPr>
            </a:lvl4pPr>
            <a:lvl5pPr algn="r">
              <a:defRPr sz="900">
                <a:solidFill>
                  <a:srgbClr val="12284C"/>
                </a:solidFill>
              </a:defRPr>
            </a:lvl5pPr>
            <a:lvl6pPr algn="r">
              <a:defRPr sz="900">
                <a:solidFill>
                  <a:srgbClr val="12284C"/>
                </a:solidFill>
              </a:defRPr>
            </a:lvl6pPr>
            <a:lvl7pPr algn="r">
              <a:defRPr sz="900">
                <a:solidFill>
                  <a:srgbClr val="12284C"/>
                </a:solidFill>
              </a:defRPr>
            </a:lvl7pPr>
            <a:lvl8pPr algn="r">
              <a:defRPr sz="900">
                <a:solidFill>
                  <a:srgbClr val="12284C"/>
                </a:solidFill>
              </a:defRPr>
            </a:lvl8pPr>
            <a:lvl9pPr algn="r">
              <a:defRPr sz="900">
                <a:solidFill>
                  <a:srgbClr val="12284C"/>
                </a:solidFill>
              </a:defRPr>
            </a:lvl9pPr>
          </a:lstStyle>
          <a:p xmlns:a="http://schemas.openxmlformats.org/drawingml/2006/main">
            <a:pPr algn="r">
              <a:defRPr sz="900">
                <a:solidFill>
                  <a:srgbClr val="12284C"/>
                </a:solidFill>
              </a:defRPr>
            </a:pPr>
            <a:r>
              <a:rPr sz="900">
                <a:solidFill>
                  <a:srgbClr val="12284C"/>
                </a:solidFill>
              </a:rPr>
              <a:t>Created by Yoav Duman</a:t>
            </a:r>
            <a:endParaRPr sz="900">
              <a:solidFill>
                <a:srgbClr val="12284C"/>
              </a:solidFill>
            </a:endParaRPr>
          </a:p>
        </p:txBody>
      </p:sp>
    </p:spTree>
    <p:extLst>
      <p:ext uri="{BB962C8B-B14F-4D97-AF65-F5344CB8AC3E}">
        <p14:creationId xmlns:p14="http://schemas.microsoft.com/office/powerpoint/2010/main" val="2122631130"/>
      </p:ext>
    </p:extLst>
  </p:cSld>
</p:sld>
</file>

<file path=ppt/slides/slide13.xml><?xml version="1.0" encoding="utf-8"?>
<p:sld xmlns:p="http://schemas.openxmlformats.org/presentationml/2006/main">
  <p:cSld>
    <p:bg>
      <p:bgPr>
        <a:solidFill xmlns:a="http://schemas.openxmlformats.org/drawingml/2006/main">
          <a:srgbClr val="E6A095"/>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868248B-7A84-40B4-952F-32A8F46F035F}"/>
              </a:ext>
            </a:extLst>
          </p:cNvPr>
          <p:cNvPicPr>
            <a:picLocks xmlns:a="http://schemas.openxmlformats.org/drawingml/2006/main" noChangeAspect="1"/>
          </p:cNvPicPr>
          <p:nvPr/>
        </p:nvPicPr>
        <p:blipFill>
          <a:blip xmlns:r="http://schemas.openxmlformats.org/officeDocument/2006/relationships" xmlns:a="http://schemas.openxmlformats.org/drawingml/2006/main" r:embed="Rebfdbeeebefb4cde"/>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graphicFrame>
        <p:nvGraphicFramePr>
          <p:cNvPr id="3" name="">
            <a:extLst xmlns:a="http://schemas.openxmlformats.org/drawingml/2006/main">
              <a:ext uri="{FF2B5EF4-FFF2-40B4-BE49-F238E27FC236}">
                <a16:creationId xmlns:a16="http://schemas.microsoft.com/office/drawing/2014/main" id="{7F6CD272-C654-4A3D-AF09-30EF3546CEA4}"/>
              </a:ext>
            </a:extLst>
          </p:cNvPr>
          <p:cNvGraphicFramePr/>
          <p:nvPr/>
        </p:nvGraphicFramePr>
        <p:xfrm>
          <a:off xmlns:a="http://schemas.openxmlformats.org/drawingml/2006/main" x="1714500" y="1504950"/>
          <a:ext xmlns:a="http://schemas.openxmlformats.org/drawingml/2006/main" cx="9525000" cy="1905000"/>
        </p:xfrm>
        <a:graphic xmlns:a="http://schemas.openxmlformats.org/drawingml/2006/main">
          <a:graphicData uri="http://schemas.openxmlformats.org/drawingml/2006/table">
            <a:tbl>
              <a:tblPr firstRow="0" firstCol="0" lastRow="0" lastCol="0" bandRow="0" bandCol="0">
                <a:noFill/>
                <a:tableStyleId>{B3782610-04DD-4E5A-A7A7-C24CFF5B963E}</a:tableStyleId>
              </a:tblPr>
              <a:tblGrid>
                <a:gridCol w="2571750"/>
                <a:gridCol w="3095625"/>
                <a:gridCol w="3857625"/>
              </a:tblGrid>
              <a:tr h="476250">
                <a:tc>
                  <a:txBody>
                    <a:bodyPr wrap="square" lIns="0" tIns="0" rIns="0" bIns="0">
                      <a:noAutofit/>
                    </a:bodyPr>
                    <a:lstStyle/>
                    <a:p>
                      <a:pPr algn="l">
                        <a:lnSpc>
                          <a:spcPct val="108000"/>
                        </a:lnSpc>
                        <a:buNone/>
                        <a:defRPr sz="2100" b="0" i="0">
                          <a:solidFill>
                            <a:srgbClr val="12284C"/>
                          </a:solidFill>
                          <a:latin typeface="Work Sans SemiBold"/>
                          <a:ea typeface="Work Sans SemiBold"/>
                          <a:cs typeface="Work Sans SemiBold"/>
                        </a:defRPr>
                      </a:pPr>
                      <a:r>
                        <a:rPr sz="2100" b="0" i="0">
                          <a:solidFill>
                            <a:srgbClr val="12284C"/>
                          </a:solidFill>
                          <a:latin typeface="Work Sans SemiBold"/>
                          <a:ea typeface="Work Sans SemiBold"/>
                          <a:cs typeface="Work Sans SemiBold"/>
                        </a:rPr>
                        <a:t>Package</a:t>
                      </a:r>
                      <a:endParaRPr sz="2100" b="0" i="0">
                        <a:solidFill>
                          <a:srgbClr val="12284C"/>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SemiBold"/>
                          <a:ea typeface="Work Sans SemiBold"/>
                          <a:cs typeface="Work Sans SemiBold"/>
                        </a:defRPr>
                      </a:pPr>
                      <a:r>
                        <a:rPr sz="2100" b="0" i="0">
                          <a:solidFill>
                            <a:srgbClr val="12284C"/>
                          </a:solidFill>
                          <a:latin typeface="Work Sans SemiBold"/>
                          <a:ea typeface="Work Sans SemiBold"/>
                          <a:cs typeface="Work Sans SemiBold"/>
                        </a:rPr>
                        <a:t>Coast / Plain / Ridge</a:t>
                      </a:r>
                      <a:endParaRPr sz="2100" b="0" i="0">
                        <a:solidFill>
                          <a:srgbClr val="12284C"/>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SemiBold"/>
                          <a:ea typeface="Work Sans SemiBold"/>
                          <a:cs typeface="Work Sans SemiBold"/>
                        </a:defRPr>
                      </a:pPr>
                      <a:r>
                        <a:rPr sz="2100" b="0" i="0">
                          <a:solidFill>
                            <a:srgbClr val="12284C"/>
                          </a:solidFill>
                          <a:latin typeface="Work Sans SemiBold"/>
                          <a:ea typeface="Work Sans SemiBold"/>
                          <a:cs typeface="Work Sans SemiBold"/>
                        </a:rPr>
                        <a:t>Budget + staffing control</a:t>
                      </a:r>
                      <a:endParaRPr sz="2100" b="0" i="0">
                        <a:solidFill>
                          <a:srgbClr val="12284C"/>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100" b="0" i="0">
                          <a:solidFill>
                            <a:srgbClr val="12284C"/>
                          </a:solidFill>
                          <a:latin typeface="Work Sans SemiBold"/>
                          <a:ea typeface="Work Sans SemiBold"/>
                          <a:cs typeface="Work Sans SemiBold"/>
                        </a:defRPr>
                      </a:pPr>
                      <a:r>
                        <a:rPr sz="2100" b="0" i="0">
                          <a:solidFill>
                            <a:srgbClr val="12284C"/>
                          </a:solidFill>
                          <a:latin typeface="Work Sans SemiBold"/>
                          <a:ea typeface="Work Sans SemiBold"/>
                          <a:cs typeface="Work Sans SemiBold"/>
                        </a:rPr>
                        <a:t>1 Local CURRENT</a:t>
                      </a:r>
                      <a:endParaRPr sz="2100" b="0" i="0">
                        <a:solidFill>
                          <a:srgbClr val="12284C"/>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Medium"/>
                          <a:ea typeface="Work Sans Medium"/>
                          <a:cs typeface="Work Sans Medium"/>
                        </a:defRPr>
                      </a:pPr>
                      <a:r>
                        <a:rPr sz="2100" b="0" i="0">
                          <a:solidFill>
                            <a:srgbClr val="12284C"/>
                          </a:solidFill>
                          <a:latin typeface="Work Sans Medium"/>
                          <a:ea typeface="Work Sans Medium"/>
                          <a:cs typeface="Work Sans Medium"/>
                        </a:rPr>
                        <a:t>8 / 5 / 2</a:t>
                      </a:r>
                      <a:endParaRPr sz="2100" b="0" i="0">
                        <a:solidFill>
                          <a:srgbClr val="12284C"/>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Medium"/>
                          <a:ea typeface="Work Sans Medium"/>
                          <a:cs typeface="Work Sans Medium"/>
                        </a:defRPr>
                      </a:pPr>
                      <a:r>
                        <a:rPr sz="2100" b="0" i="0">
                          <a:solidFill>
                            <a:srgbClr val="12284C"/>
                          </a:solidFill>
                          <a:latin typeface="Work Sans Medium"/>
                          <a:ea typeface="Work Sans Medium"/>
                          <a:cs typeface="Work Sans Medium"/>
                        </a:rPr>
                        <a:t>Regions</a:t>
                      </a:r>
                      <a:endParaRPr sz="2100" b="0" i="0">
                        <a:solidFill>
                          <a:srgbClr val="12284C"/>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100" b="0" i="0">
                          <a:solidFill>
                            <a:srgbClr val="12284C"/>
                          </a:solidFill>
                          <a:latin typeface="Work Sans SemiBold"/>
                          <a:ea typeface="Work Sans SemiBold"/>
                          <a:cs typeface="Work Sans SemiBold"/>
                        </a:defRPr>
                      </a:pPr>
                      <a:r>
                        <a:rPr sz="2100" b="0" i="0">
                          <a:solidFill>
                            <a:srgbClr val="12284C"/>
                          </a:solidFill>
                          <a:latin typeface="Work Sans SemiBold"/>
                          <a:ea typeface="Work Sans SemiBold"/>
                          <a:cs typeface="Work Sans SemiBold"/>
                        </a:rPr>
                        <a:t>2 Pool</a:t>
                      </a:r>
                      <a:endParaRPr sz="2100" b="0" i="0">
                        <a:solidFill>
                          <a:srgbClr val="12284C"/>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Medium"/>
                          <a:ea typeface="Work Sans Medium"/>
                          <a:cs typeface="Work Sans Medium"/>
                        </a:defRPr>
                      </a:pPr>
                      <a:r>
                        <a:rPr sz="2100" b="0" i="0">
                          <a:solidFill>
                            <a:srgbClr val="12284C"/>
                          </a:solidFill>
                          <a:latin typeface="Work Sans Medium"/>
                          <a:ea typeface="Work Sans Medium"/>
                          <a:cs typeface="Work Sans Medium"/>
                        </a:rPr>
                        <a:t>5 / 5 / 5</a:t>
                      </a:r>
                      <a:endParaRPr sz="2100" b="0" i="0">
                        <a:solidFill>
                          <a:srgbClr val="12284C"/>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Medium"/>
                          <a:ea typeface="Work Sans Medium"/>
                          <a:cs typeface="Work Sans Medium"/>
                        </a:defRPr>
                      </a:pPr>
                      <a:r>
                        <a:rPr sz="2100" b="0" i="0">
                          <a:solidFill>
                            <a:srgbClr val="12284C"/>
                          </a:solidFill>
                          <a:latin typeface="Work Sans Medium"/>
                          <a:ea typeface="Work Sans Medium"/>
                          <a:cs typeface="Work Sans Medium"/>
                        </a:rPr>
                        <a:t>National</a:t>
                      </a:r>
                      <a:endParaRPr sz="2100" b="0" i="0">
                        <a:solidFill>
                          <a:srgbClr val="12284C"/>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100" b="0" i="0">
                          <a:solidFill>
                            <a:srgbClr val="12284C"/>
                          </a:solidFill>
                          <a:latin typeface="Work Sans SemiBold"/>
                          <a:ea typeface="Work Sans SemiBold"/>
                          <a:cs typeface="Work Sans SemiBold"/>
                        </a:defRPr>
                      </a:pPr>
                      <a:r>
                        <a:rPr sz="2100" b="0" i="0">
                          <a:solidFill>
                            <a:srgbClr val="12284C"/>
                          </a:solidFill>
                          <a:latin typeface="Work Sans SemiBold"/>
                          <a:ea typeface="Work Sans SemiBold"/>
                          <a:cs typeface="Work Sans SemiBold"/>
                        </a:rPr>
                        <a:t>3 Equalize</a:t>
                      </a:r>
                      <a:endParaRPr sz="2100" b="0" i="0">
                        <a:solidFill>
                          <a:srgbClr val="12284C"/>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Medium"/>
                          <a:ea typeface="Work Sans Medium"/>
                          <a:cs typeface="Work Sans Medium"/>
                        </a:defRPr>
                      </a:pPr>
                      <a:r>
                        <a:rPr sz="2100" b="0" i="0">
                          <a:solidFill>
                            <a:srgbClr val="12284C"/>
                          </a:solidFill>
                          <a:latin typeface="Work Sans Medium"/>
                          <a:ea typeface="Work Sans Medium"/>
                          <a:cs typeface="Work Sans Medium"/>
                        </a:rPr>
                        <a:t>5 / 5 / 5</a:t>
                      </a:r>
                      <a:endParaRPr sz="2100" b="0" i="0">
                        <a:solidFill>
                          <a:srgbClr val="12284C"/>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100" b="0" i="0">
                          <a:solidFill>
                            <a:srgbClr val="12284C"/>
                          </a:solidFill>
                          <a:latin typeface="Work Sans Medium"/>
                          <a:ea typeface="Work Sans Medium"/>
                          <a:cs typeface="Work Sans Medium"/>
                        </a:defRPr>
                      </a:pPr>
                      <a:r>
                        <a:rPr sz="2100" b="0" i="0">
                          <a:solidFill>
                            <a:srgbClr val="12284C"/>
                          </a:solidFill>
                          <a:latin typeface="Work Sans Medium"/>
                          <a:ea typeface="Work Sans Medium"/>
                          <a:cs typeface="Work Sans Medium"/>
                        </a:rPr>
                        <a:t>Regions + public reports</a:t>
                      </a:r>
                      <a:endParaRPr sz="2100" b="0" i="0">
                        <a:solidFill>
                          <a:srgbClr val="12284C"/>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bl>
          </a:graphicData>
        </a:graphic>
      </p:graphicFrame>
      <p:sp>
        <p:nvSpPr>
          <p:cNvPr id="9" name="title">
            <a:extLst xmlns:a="http://schemas.openxmlformats.org/drawingml/2006/main">
              <a:ext uri="{FF2B5EF4-FFF2-40B4-BE49-F238E27FC236}">
                <a16:creationId xmlns:a16="http://schemas.microsoft.com/office/drawing/2014/main" id="{9AFBCEFD-F3BB-4A09-A92F-B92036AC43A2}"/>
              </a:ext>
            </a:extLst>
          </p:cNvPr>
          <p:cNvSpPr>
            <a:spLocks xmlns:a="http://schemas.openxmlformats.org/drawingml/2006/main" noGrp="1"/>
          </p:cNvSpPr>
          <p:nvPr/>
        </p:nvSpPr>
        <p:spPr>
          <a:xfrm xmlns:a="http://schemas.openxmlformats.org/drawingml/2006/main">
            <a:off x="857250" y="381000"/>
            <a:ext cx="67627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575" b="0">
                <a:solidFill>
                  <a:srgbClr val="12284C"/>
                </a:solidFill>
                <a:latin typeface="Barlow Condensed Black"/>
                <a:ea typeface="Barlow Condensed Black"/>
                <a:cs typeface="Barlow Condensed Black"/>
              </a:defRPr>
            </a:defPPr>
            <a:lvl1pPr algn="l">
              <a:buNone/>
              <a:defRPr sz="4575" b="0">
                <a:solidFill>
                  <a:srgbClr val="12284C"/>
                </a:solidFill>
                <a:latin typeface="Barlow Condensed Black"/>
                <a:ea typeface="Barlow Condensed Black"/>
                <a:cs typeface="Barlow Condensed Black"/>
              </a:defRPr>
            </a:lvl1pPr>
            <a:lvl2pPr algn="l">
              <a:buNone/>
              <a:defRPr sz="4575" b="0">
                <a:solidFill>
                  <a:srgbClr val="12284C"/>
                </a:solidFill>
                <a:latin typeface="Barlow Condensed Black"/>
                <a:ea typeface="Barlow Condensed Black"/>
                <a:cs typeface="Barlow Condensed Black"/>
              </a:defRPr>
            </a:lvl2pPr>
            <a:lvl3pPr algn="l">
              <a:buNone/>
              <a:defRPr sz="4575" b="0">
                <a:solidFill>
                  <a:srgbClr val="12284C"/>
                </a:solidFill>
                <a:latin typeface="Barlow Condensed Black"/>
                <a:ea typeface="Barlow Condensed Black"/>
                <a:cs typeface="Barlow Condensed Black"/>
              </a:defRPr>
            </a:lvl3pPr>
            <a:lvl4pPr algn="l">
              <a:buNone/>
              <a:defRPr sz="4575" b="0">
                <a:solidFill>
                  <a:srgbClr val="12284C"/>
                </a:solidFill>
                <a:latin typeface="Barlow Condensed Black"/>
                <a:ea typeface="Barlow Condensed Black"/>
                <a:cs typeface="Barlow Condensed Black"/>
              </a:defRPr>
            </a:lvl4pPr>
            <a:lvl5pPr algn="l">
              <a:buNone/>
              <a:defRPr sz="4575" b="0">
                <a:solidFill>
                  <a:srgbClr val="12284C"/>
                </a:solidFill>
                <a:latin typeface="Barlow Condensed Black"/>
                <a:ea typeface="Barlow Condensed Black"/>
                <a:cs typeface="Barlow Condensed Black"/>
              </a:defRPr>
            </a:lvl5pPr>
            <a:lvl6pPr algn="l">
              <a:buNone/>
              <a:defRPr sz="4575" b="0">
                <a:solidFill>
                  <a:srgbClr val="12284C"/>
                </a:solidFill>
                <a:latin typeface="Barlow Condensed Black"/>
                <a:ea typeface="Barlow Condensed Black"/>
                <a:cs typeface="Barlow Condensed Black"/>
              </a:defRPr>
            </a:lvl6pPr>
            <a:lvl7pPr algn="l">
              <a:buNone/>
              <a:defRPr sz="4575" b="0">
                <a:solidFill>
                  <a:srgbClr val="12284C"/>
                </a:solidFill>
                <a:latin typeface="Barlow Condensed Black"/>
                <a:ea typeface="Barlow Condensed Black"/>
                <a:cs typeface="Barlow Condensed Black"/>
              </a:defRPr>
            </a:lvl7pPr>
            <a:lvl8pPr algn="l">
              <a:buNone/>
              <a:defRPr sz="4575" b="0">
                <a:solidFill>
                  <a:srgbClr val="12284C"/>
                </a:solidFill>
                <a:latin typeface="Barlow Condensed Black"/>
                <a:ea typeface="Barlow Condensed Black"/>
                <a:cs typeface="Barlow Condensed Black"/>
              </a:defRPr>
            </a:lvl8pPr>
            <a:lvl9pPr algn="l">
              <a:buNone/>
              <a:defRPr sz="4575" b="0">
                <a:solidFill>
                  <a:srgbClr val="12284C"/>
                </a:solidFill>
                <a:latin typeface="Barlow Condensed Black"/>
                <a:ea typeface="Barlow Condensed Black"/>
                <a:cs typeface="Barlow Condensed Black"/>
              </a:defRPr>
            </a:lvl9pPr>
          </a:lstStyle>
          <a:p xmlns:a="http://schemas.openxmlformats.org/drawingml/2006/main">
            <a:pPr algn="l">
              <a:lnSpc>
                <a:spcPct val="110000"/>
              </a:lnSpc>
              <a:buNone/>
              <a:defRPr sz="4575" b="0">
                <a:solidFill>
                  <a:srgbClr val="12284C"/>
                </a:solidFill>
                <a:latin typeface="Barlow Condensed Black"/>
                <a:ea typeface="Barlow Condensed Black"/>
                <a:cs typeface="Barlow Condensed Black"/>
              </a:defRPr>
            </a:pPr>
            <a:r>
              <a:rPr sz="4575" b="0">
                <a:solidFill>
                  <a:srgbClr val="12284C"/>
                </a:solidFill>
                <a:latin typeface="Barlow Condensed Black"/>
                <a:ea typeface="Barlow Condensed Black"/>
                <a:cs typeface="Barlow Condensed Black"/>
              </a:rPr>
              <a:t>D  MONEY AND CONTROL</a:t>
            </a:r>
            <a:endParaRPr sz="4575" b="0">
              <a:solidFill>
                <a:srgbClr val="12284C"/>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239792B1-5929-49F3-A462-A5D72EE83679}"/>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12284C"/>
                </a:solidFill>
                <a:latin typeface="Work Sans Medium"/>
                <a:ea typeface="Work Sans Medium"/>
                <a:cs typeface="Work Sans Medium"/>
              </a:defRPr>
            </a:defPPr>
            <a:lvl1pPr algn="l">
              <a:buNone/>
              <a:defRPr sz="1650" b="0">
                <a:solidFill>
                  <a:srgbClr val="12284C"/>
                </a:solidFill>
                <a:latin typeface="Work Sans Medium"/>
                <a:ea typeface="Work Sans Medium"/>
                <a:cs typeface="Work Sans Medium"/>
              </a:defRPr>
            </a:lvl1pPr>
            <a:lvl2pPr algn="l">
              <a:buNone/>
              <a:defRPr sz="1650" b="0">
                <a:solidFill>
                  <a:srgbClr val="12284C"/>
                </a:solidFill>
                <a:latin typeface="Work Sans Medium"/>
                <a:ea typeface="Work Sans Medium"/>
                <a:cs typeface="Work Sans Medium"/>
              </a:defRPr>
            </a:lvl2pPr>
            <a:lvl3pPr algn="l">
              <a:buNone/>
              <a:defRPr sz="1650" b="0">
                <a:solidFill>
                  <a:srgbClr val="12284C"/>
                </a:solidFill>
                <a:latin typeface="Work Sans Medium"/>
                <a:ea typeface="Work Sans Medium"/>
                <a:cs typeface="Work Sans Medium"/>
              </a:defRPr>
            </a:lvl3pPr>
            <a:lvl4pPr algn="l">
              <a:buNone/>
              <a:defRPr sz="1650" b="0">
                <a:solidFill>
                  <a:srgbClr val="12284C"/>
                </a:solidFill>
                <a:latin typeface="Work Sans Medium"/>
                <a:ea typeface="Work Sans Medium"/>
                <a:cs typeface="Work Sans Medium"/>
              </a:defRPr>
            </a:lvl4pPr>
            <a:lvl5pPr algn="l">
              <a:buNone/>
              <a:defRPr sz="1650" b="0">
                <a:solidFill>
                  <a:srgbClr val="12284C"/>
                </a:solidFill>
                <a:latin typeface="Work Sans Medium"/>
                <a:ea typeface="Work Sans Medium"/>
                <a:cs typeface="Work Sans Medium"/>
              </a:defRPr>
            </a:lvl5pPr>
            <a:lvl6pPr algn="l">
              <a:buNone/>
              <a:defRPr sz="1650" b="0">
                <a:solidFill>
                  <a:srgbClr val="12284C"/>
                </a:solidFill>
                <a:latin typeface="Work Sans Medium"/>
                <a:ea typeface="Work Sans Medium"/>
                <a:cs typeface="Work Sans Medium"/>
              </a:defRPr>
            </a:lvl6pPr>
            <a:lvl7pPr algn="l">
              <a:buNone/>
              <a:defRPr sz="1650" b="0">
                <a:solidFill>
                  <a:srgbClr val="12284C"/>
                </a:solidFill>
                <a:latin typeface="Work Sans Medium"/>
                <a:ea typeface="Work Sans Medium"/>
                <a:cs typeface="Work Sans Medium"/>
              </a:defRPr>
            </a:lvl7pPr>
            <a:lvl8pPr algn="l">
              <a:buNone/>
              <a:defRPr sz="1650" b="0">
                <a:solidFill>
                  <a:srgbClr val="12284C"/>
                </a:solidFill>
                <a:latin typeface="Work Sans Medium"/>
                <a:ea typeface="Work Sans Medium"/>
                <a:cs typeface="Work Sans Medium"/>
              </a:defRPr>
            </a:lvl8pPr>
            <a:lvl9pPr algn="l">
              <a:buNone/>
              <a:defRPr sz="1650" b="0">
                <a:solidFill>
                  <a:srgbClr val="12284C"/>
                </a:solidFill>
                <a:latin typeface="Work Sans Medium"/>
                <a:ea typeface="Work Sans Medium"/>
                <a:cs typeface="Work Sans Medium"/>
              </a:defRPr>
            </a:lvl9pPr>
          </a:lstStyle>
          <a:p xmlns:a="http://schemas.openxmlformats.org/drawingml/2006/main">
            <a:pPr algn="l">
              <a:lnSpc>
                <a:spcPct val="110000"/>
              </a:lnSpc>
              <a:buNone/>
              <a:defRPr sz="1650" b="0">
                <a:solidFill>
                  <a:srgbClr val="12284C"/>
                </a:solidFill>
                <a:latin typeface="Work Sans Medium"/>
                <a:ea typeface="Work Sans Medium"/>
                <a:cs typeface="Work Sans Medium"/>
              </a:defRPr>
            </a:pPr>
            <a:r>
              <a:rPr sz="1650" b="0">
                <a:solidFill>
                  <a:srgbClr val="12284C"/>
                </a:solidFill>
                <a:latin typeface="Work Sans Medium"/>
                <a:ea typeface="Work Sans Medium"/>
                <a:cs typeface="Work Sans Medium"/>
              </a:rPr>
              <a:t>11</a:t>
            </a:r>
            <a:endParaRPr sz="1650" b="0">
              <a:solidFill>
                <a:srgbClr val="12284C"/>
              </a:solidFill>
              <a:latin typeface="Work Sans Medium"/>
              <a:ea typeface="Work Sans Medium"/>
              <a:cs typeface="Work Sans Medium"/>
            </a:endParaRPr>
          </a:p>
        </p:txBody>
      </p:sp>
      <p:sp>
        <p:nvSpPr>
          <p:cNvPr id="12" name="delivery">
            <a:extLst xmlns:a="http://schemas.openxmlformats.org/drawingml/2006/main">
              <a:ext uri="{FF2B5EF4-FFF2-40B4-BE49-F238E27FC236}">
                <a16:creationId xmlns:a16="http://schemas.microsoft.com/office/drawing/2014/main" id="{0796F756-15CD-4120-9F03-807D5B3E7487}"/>
              </a:ext>
            </a:extLst>
          </p:cNvPr>
          <p:cNvSpPr>
            <a:spLocks xmlns:a="http://schemas.openxmlformats.org/drawingml/2006/main" noGrp="1"/>
          </p:cNvSpPr>
          <p:nvPr/>
        </p:nvSpPr>
        <p:spPr>
          <a:xfrm xmlns:a="http://schemas.openxmlformats.org/drawingml/2006/main">
            <a:off x="2381250" y="3581400"/>
            <a:ext cx="857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12284C"/>
                </a:solidFill>
                <a:latin typeface="Work Sans Medium"/>
                <a:ea typeface="Work Sans Medium"/>
                <a:cs typeface="Work Sans Medium"/>
              </a:defRPr>
            </a:defPPr>
            <a:lvl1pPr algn="l">
              <a:buNone/>
              <a:defRPr sz="1950" b="0">
                <a:solidFill>
                  <a:srgbClr val="12284C"/>
                </a:solidFill>
                <a:latin typeface="Work Sans Medium"/>
                <a:ea typeface="Work Sans Medium"/>
                <a:cs typeface="Work Sans Medium"/>
              </a:defRPr>
            </a:lvl1pPr>
            <a:lvl2pPr algn="l">
              <a:buNone/>
              <a:defRPr sz="1950" b="0">
                <a:solidFill>
                  <a:srgbClr val="12284C"/>
                </a:solidFill>
                <a:latin typeface="Work Sans Medium"/>
                <a:ea typeface="Work Sans Medium"/>
                <a:cs typeface="Work Sans Medium"/>
              </a:defRPr>
            </a:lvl2pPr>
            <a:lvl3pPr algn="l">
              <a:buNone/>
              <a:defRPr sz="1950" b="0">
                <a:solidFill>
                  <a:srgbClr val="12284C"/>
                </a:solidFill>
                <a:latin typeface="Work Sans Medium"/>
                <a:ea typeface="Work Sans Medium"/>
                <a:cs typeface="Work Sans Medium"/>
              </a:defRPr>
            </a:lvl3pPr>
            <a:lvl4pPr algn="l">
              <a:buNone/>
              <a:defRPr sz="1950" b="0">
                <a:solidFill>
                  <a:srgbClr val="12284C"/>
                </a:solidFill>
                <a:latin typeface="Work Sans Medium"/>
                <a:ea typeface="Work Sans Medium"/>
                <a:cs typeface="Work Sans Medium"/>
              </a:defRPr>
            </a:lvl4pPr>
            <a:lvl5pPr algn="l">
              <a:buNone/>
              <a:defRPr sz="1950" b="0">
                <a:solidFill>
                  <a:srgbClr val="12284C"/>
                </a:solidFill>
                <a:latin typeface="Work Sans Medium"/>
                <a:ea typeface="Work Sans Medium"/>
                <a:cs typeface="Work Sans Medium"/>
              </a:defRPr>
            </a:lvl5pPr>
            <a:lvl6pPr algn="l">
              <a:buNone/>
              <a:defRPr sz="1950" b="0">
                <a:solidFill>
                  <a:srgbClr val="12284C"/>
                </a:solidFill>
                <a:latin typeface="Work Sans Medium"/>
                <a:ea typeface="Work Sans Medium"/>
                <a:cs typeface="Work Sans Medium"/>
              </a:defRPr>
            </a:lvl6pPr>
            <a:lvl7pPr algn="l">
              <a:buNone/>
              <a:defRPr sz="1950" b="0">
                <a:solidFill>
                  <a:srgbClr val="12284C"/>
                </a:solidFill>
                <a:latin typeface="Work Sans Medium"/>
                <a:ea typeface="Work Sans Medium"/>
                <a:cs typeface="Work Sans Medium"/>
              </a:defRPr>
            </a:lvl7pPr>
            <a:lvl8pPr algn="l">
              <a:buNone/>
              <a:defRPr sz="1950" b="0">
                <a:solidFill>
                  <a:srgbClr val="12284C"/>
                </a:solidFill>
                <a:latin typeface="Work Sans Medium"/>
                <a:ea typeface="Work Sans Medium"/>
                <a:cs typeface="Work Sans Medium"/>
              </a:defRPr>
            </a:lvl8pPr>
            <a:lvl9pPr algn="l">
              <a:buNone/>
              <a:defRPr sz="1950" b="0">
                <a:solidFill>
                  <a:srgbClr val="12284C"/>
                </a:solidFill>
                <a:latin typeface="Work Sans Medium"/>
                <a:ea typeface="Work Sans Medium"/>
                <a:cs typeface="Work Sans Medium"/>
              </a:defRPr>
            </a:lvl9pPr>
          </a:lstStyle>
          <a:p xmlns:a="http://schemas.openxmlformats.org/drawingml/2006/main">
            <a:pPr algn="l">
              <a:lnSpc>
                <a:spcPct val="110000"/>
              </a:lnSpc>
              <a:buNone/>
              <a:defRPr sz="1950" b="0">
                <a:solidFill>
                  <a:srgbClr val="12284C"/>
                </a:solidFill>
                <a:latin typeface="Work Sans Medium"/>
                <a:ea typeface="Work Sans Medium"/>
                <a:cs typeface="Work Sans Medium"/>
              </a:defRPr>
            </a:pPr>
            <a:r>
              <a:rPr sz="1950" b="0">
                <a:solidFill>
                  <a:srgbClr val="12284C"/>
                </a:solidFill>
                <a:latin typeface="Work Sans Medium"/>
                <a:ea typeface="Work Sans Medium"/>
                <a:cs typeface="Work Sans Medium"/>
              </a:rPr>
              <a:t>Pool and Equalize: same funding, different control.</a:t>
            </a:r>
            <a:endParaRPr sz="1950" b="0">
              <a:solidFill>
                <a:srgbClr val="12284C"/>
              </a:solidFill>
              <a:latin typeface="Work Sans Medium"/>
              <a:ea typeface="Work Sans Medium"/>
              <a:cs typeface="Work Sans Medium"/>
            </a:endParaRPr>
          </a:p>
        </p:txBody>
      </p:sp>
      <p:sp>
        <p:nvSpPr>
          <p:cNvPr id="13" name="transfer">
            <a:extLst xmlns:a="http://schemas.openxmlformats.org/drawingml/2006/main">
              <a:ext uri="{FF2B5EF4-FFF2-40B4-BE49-F238E27FC236}">
                <a16:creationId xmlns:a16="http://schemas.microsoft.com/office/drawing/2014/main" id="{AB8A05F9-849F-45AD-A532-B27AEFDA9B19}"/>
              </a:ext>
            </a:extLst>
          </p:cNvPr>
          <p:cNvSpPr>
            <a:spLocks xmlns:a="http://schemas.openxmlformats.org/drawingml/2006/main" noGrp="1"/>
          </p:cNvSpPr>
          <p:nvPr/>
        </p:nvSpPr>
        <p:spPr>
          <a:xfrm xmlns:a="http://schemas.openxmlformats.org/drawingml/2006/main">
            <a:off x="4762500" y="3943350"/>
            <a:ext cx="6191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75" b="0">
                <a:solidFill>
                  <a:srgbClr val="12284C"/>
                </a:solidFill>
                <a:latin typeface="Work Sans Medium"/>
                <a:ea typeface="Work Sans Medium"/>
                <a:cs typeface="Work Sans Medium"/>
              </a:defRPr>
            </a:defPPr>
            <a:lvl1pPr algn="l">
              <a:buNone/>
              <a:defRPr sz="1875" b="0">
                <a:solidFill>
                  <a:srgbClr val="12284C"/>
                </a:solidFill>
                <a:latin typeface="Work Sans Medium"/>
                <a:ea typeface="Work Sans Medium"/>
                <a:cs typeface="Work Sans Medium"/>
              </a:defRPr>
            </a:lvl1pPr>
            <a:lvl2pPr algn="l">
              <a:buNone/>
              <a:defRPr sz="1875" b="0">
                <a:solidFill>
                  <a:srgbClr val="12284C"/>
                </a:solidFill>
                <a:latin typeface="Work Sans Medium"/>
                <a:ea typeface="Work Sans Medium"/>
                <a:cs typeface="Work Sans Medium"/>
              </a:defRPr>
            </a:lvl2pPr>
            <a:lvl3pPr algn="l">
              <a:buNone/>
              <a:defRPr sz="1875" b="0">
                <a:solidFill>
                  <a:srgbClr val="12284C"/>
                </a:solidFill>
                <a:latin typeface="Work Sans Medium"/>
                <a:ea typeface="Work Sans Medium"/>
                <a:cs typeface="Work Sans Medium"/>
              </a:defRPr>
            </a:lvl3pPr>
            <a:lvl4pPr algn="l">
              <a:buNone/>
              <a:defRPr sz="1875" b="0">
                <a:solidFill>
                  <a:srgbClr val="12284C"/>
                </a:solidFill>
                <a:latin typeface="Work Sans Medium"/>
                <a:ea typeface="Work Sans Medium"/>
                <a:cs typeface="Work Sans Medium"/>
              </a:defRPr>
            </a:lvl4pPr>
            <a:lvl5pPr algn="l">
              <a:buNone/>
              <a:defRPr sz="1875" b="0">
                <a:solidFill>
                  <a:srgbClr val="12284C"/>
                </a:solidFill>
                <a:latin typeface="Work Sans Medium"/>
                <a:ea typeface="Work Sans Medium"/>
                <a:cs typeface="Work Sans Medium"/>
              </a:defRPr>
            </a:lvl5pPr>
            <a:lvl6pPr algn="l">
              <a:buNone/>
              <a:defRPr sz="1875" b="0">
                <a:solidFill>
                  <a:srgbClr val="12284C"/>
                </a:solidFill>
                <a:latin typeface="Work Sans Medium"/>
                <a:ea typeface="Work Sans Medium"/>
                <a:cs typeface="Work Sans Medium"/>
              </a:defRPr>
            </a:lvl6pPr>
            <a:lvl7pPr algn="l">
              <a:buNone/>
              <a:defRPr sz="1875" b="0">
                <a:solidFill>
                  <a:srgbClr val="12284C"/>
                </a:solidFill>
                <a:latin typeface="Work Sans Medium"/>
                <a:ea typeface="Work Sans Medium"/>
                <a:cs typeface="Work Sans Medium"/>
              </a:defRPr>
            </a:lvl7pPr>
            <a:lvl8pPr algn="l">
              <a:buNone/>
              <a:defRPr sz="1875" b="0">
                <a:solidFill>
                  <a:srgbClr val="12284C"/>
                </a:solidFill>
                <a:latin typeface="Work Sans Medium"/>
                <a:ea typeface="Work Sans Medium"/>
                <a:cs typeface="Work Sans Medium"/>
              </a:defRPr>
            </a:lvl8pPr>
            <a:lvl9pPr algn="l">
              <a:buNone/>
              <a:defRPr sz="1875" b="0">
                <a:solidFill>
                  <a:srgbClr val="12284C"/>
                </a:solidFill>
                <a:latin typeface="Work Sans Medium"/>
                <a:ea typeface="Work Sans Medium"/>
                <a:cs typeface="Work Sans Medium"/>
              </a:defRPr>
            </a:lvl9pPr>
          </a:lstStyle>
          <a:p xmlns:a="http://schemas.openxmlformats.org/drawingml/2006/main">
            <a:pPr algn="l">
              <a:lnSpc>
                <a:spcPct val="110000"/>
              </a:lnSpc>
              <a:buNone/>
              <a:defRPr sz="1875" b="0">
                <a:solidFill>
                  <a:srgbClr val="12284C"/>
                </a:solidFill>
                <a:latin typeface="Work Sans Medium"/>
                <a:ea typeface="Work Sans Medium"/>
                <a:cs typeface="Work Sans Medium"/>
              </a:defRPr>
            </a:pPr>
            <a:r>
              <a:rPr sz="1875" b="0">
                <a:solidFill>
                  <a:srgbClr val="12284C"/>
                </a:solidFill>
                <a:latin typeface="Work Sans Medium"/>
                <a:ea typeface="Work Sans Medium"/>
                <a:cs typeface="Work Sans Medium"/>
              </a:rPr>
              <a:t>Equalize: binding 3-unit transfer</a:t>
            </a:r>
            <a:endParaRPr sz="1875" b="0">
              <a:solidFill>
                <a:srgbClr val="12284C"/>
              </a:solidFill>
              <a:latin typeface="Work Sans Medium"/>
              <a:ea typeface="Work Sans Medium"/>
              <a:cs typeface="Work Sans Medium"/>
            </a:endParaRPr>
          </a:p>
          <a:p xmlns:a="http://schemas.openxmlformats.org/drawingml/2006/main">
            <a:pPr algn="l">
              <a:lnSpc>
                <a:spcPct val="110000"/>
              </a:lnSpc>
              <a:buNone/>
              <a:defRPr sz="1875" b="0">
                <a:solidFill>
                  <a:srgbClr val="12284C"/>
                </a:solidFill>
                <a:latin typeface="Work Sans Medium"/>
                <a:ea typeface="Work Sans Medium"/>
                <a:cs typeface="Work Sans Medium"/>
              </a:defRPr>
            </a:pPr>
            <a:r>
              <a:rPr sz="1875" b="0">
                <a:solidFill>
                  <a:srgbClr val="12284C"/>
                </a:solidFill>
                <a:latin typeface="Work Sans Medium"/>
                <a:ea typeface="Work Sans Medium"/>
                <a:cs typeface="Work Sans Medium"/>
              </a:rPr>
              <a:t>from Coast to Ridge.</a:t>
            </a:r>
            <a:endParaRPr sz="1875" b="0">
              <a:solidFill>
                <a:srgbClr val="12284C"/>
              </a:solidFill>
              <a:latin typeface="Work Sans Medium"/>
              <a:ea typeface="Work Sans Medium"/>
              <a:cs typeface="Work Sans Medium"/>
            </a:endParaRPr>
          </a:p>
        </p:txBody>
      </p:sp>
      <p:sp>
        <p:nvSpPr>
          <p:cNvPr id="14" name="creator-credit">
            <a:extLst xmlns:a="http://schemas.openxmlformats.org/drawingml/2006/main">
              <a:ext uri="{FF2B5EF4-FFF2-40B4-BE49-F238E27FC236}">
                <a16:creationId xmlns:a16="http://schemas.microsoft.com/office/drawing/2014/main" id="{45C0101F-2646-4E3E-BB9E-859CB780A9CF}"/>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12284C"/>
                </a:solidFill>
              </a:defRPr>
            </a:defPPr>
            <a:lvl1pPr algn="r">
              <a:defRPr sz="900">
                <a:solidFill>
                  <a:srgbClr val="12284C"/>
                </a:solidFill>
              </a:defRPr>
            </a:lvl1pPr>
            <a:lvl2pPr algn="r">
              <a:defRPr sz="900">
                <a:solidFill>
                  <a:srgbClr val="12284C"/>
                </a:solidFill>
              </a:defRPr>
            </a:lvl2pPr>
            <a:lvl3pPr algn="r">
              <a:defRPr sz="900">
                <a:solidFill>
                  <a:srgbClr val="12284C"/>
                </a:solidFill>
              </a:defRPr>
            </a:lvl3pPr>
            <a:lvl4pPr algn="r">
              <a:defRPr sz="900">
                <a:solidFill>
                  <a:srgbClr val="12284C"/>
                </a:solidFill>
              </a:defRPr>
            </a:lvl4pPr>
            <a:lvl5pPr algn="r">
              <a:defRPr sz="900">
                <a:solidFill>
                  <a:srgbClr val="12284C"/>
                </a:solidFill>
              </a:defRPr>
            </a:lvl5pPr>
            <a:lvl6pPr algn="r">
              <a:defRPr sz="900">
                <a:solidFill>
                  <a:srgbClr val="12284C"/>
                </a:solidFill>
              </a:defRPr>
            </a:lvl6pPr>
            <a:lvl7pPr algn="r">
              <a:defRPr sz="900">
                <a:solidFill>
                  <a:srgbClr val="12284C"/>
                </a:solidFill>
              </a:defRPr>
            </a:lvl7pPr>
            <a:lvl8pPr algn="r">
              <a:defRPr sz="900">
                <a:solidFill>
                  <a:srgbClr val="12284C"/>
                </a:solidFill>
              </a:defRPr>
            </a:lvl8pPr>
            <a:lvl9pPr algn="r">
              <a:defRPr sz="900">
                <a:solidFill>
                  <a:srgbClr val="12284C"/>
                </a:solidFill>
              </a:defRPr>
            </a:lvl9pPr>
          </a:lstStyle>
          <a:p xmlns:a="http://schemas.openxmlformats.org/drawingml/2006/main">
            <a:pPr algn="r">
              <a:defRPr sz="900">
                <a:solidFill>
                  <a:srgbClr val="12284C"/>
                </a:solidFill>
              </a:defRPr>
            </a:pPr>
            <a:r>
              <a:rPr sz="900">
                <a:solidFill>
                  <a:srgbClr val="12284C"/>
                </a:solidFill>
              </a:rPr>
              <a:t>Created by Yoav Duman</a:t>
            </a:r>
            <a:endParaRPr sz="900">
              <a:solidFill>
                <a:srgbClr val="12284C"/>
              </a:solidFill>
            </a:endParaRPr>
          </a:p>
        </p:txBody>
      </p:sp>
    </p:spTree>
    <p:extLst>
      <p:ext uri="{BB962C8B-B14F-4D97-AF65-F5344CB8AC3E}">
        <p14:creationId xmlns:p14="http://schemas.microsoft.com/office/powerpoint/2010/main" val="1887394833"/>
      </p:ext>
    </p:extLst>
  </p:cSld>
</p:sld>
</file>

<file path=ppt/slides/slide14.xml><?xml version="1.0" encoding="utf-8"?>
<p:sld xmlns:p="http://schemas.openxmlformats.org/presentationml/2006/main">
  <p:cSld>
    <p:bg>
      <p:bgPr>
        <a:solidFill xmlns:a="http://schemas.openxmlformats.org/drawingml/2006/main">
          <a:srgbClr val="CAC3E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D59FD26-576F-4AD9-ADC3-CF1B051DC7AC}"/>
              </a:ext>
            </a:extLst>
          </p:cNvPr>
          <p:cNvPicPr>
            <a:picLocks xmlns:a="http://schemas.openxmlformats.org/drawingml/2006/main" noChangeAspect="1"/>
          </p:cNvPicPr>
          <p:nvPr/>
        </p:nvPicPr>
        <p:blipFill>
          <a:blip xmlns:r="http://schemas.openxmlformats.org/officeDocument/2006/relationships" xmlns:a="http://schemas.openxmlformats.org/drawingml/2006/main" r:embed="R34a08aa9d4f544cb"/>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9" name="title">
            <a:extLst xmlns:a="http://schemas.openxmlformats.org/drawingml/2006/main">
              <a:ext uri="{FF2B5EF4-FFF2-40B4-BE49-F238E27FC236}">
                <a16:creationId xmlns:a16="http://schemas.microsoft.com/office/drawing/2014/main" id="{6BBE76E5-BA44-4C3D-9AB8-39374DF51656}"/>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950" b="0">
                <a:solidFill>
                  <a:srgbClr val="12284C"/>
                </a:solidFill>
                <a:latin typeface="Barlow Condensed Black"/>
                <a:ea typeface="Barlow Condensed Black"/>
                <a:cs typeface="Barlow Condensed Black"/>
              </a:defRPr>
            </a:defPPr>
            <a:lvl1pPr algn="l">
              <a:buNone/>
              <a:defRPr sz="4950" b="0">
                <a:solidFill>
                  <a:srgbClr val="12284C"/>
                </a:solidFill>
                <a:latin typeface="Barlow Condensed Black"/>
                <a:ea typeface="Barlow Condensed Black"/>
                <a:cs typeface="Barlow Condensed Black"/>
              </a:defRPr>
            </a:lvl1pPr>
            <a:lvl2pPr algn="l">
              <a:buNone/>
              <a:defRPr sz="4950" b="0">
                <a:solidFill>
                  <a:srgbClr val="12284C"/>
                </a:solidFill>
                <a:latin typeface="Barlow Condensed Black"/>
                <a:ea typeface="Barlow Condensed Black"/>
                <a:cs typeface="Barlow Condensed Black"/>
              </a:defRPr>
            </a:lvl2pPr>
            <a:lvl3pPr algn="l">
              <a:buNone/>
              <a:defRPr sz="4950" b="0">
                <a:solidFill>
                  <a:srgbClr val="12284C"/>
                </a:solidFill>
                <a:latin typeface="Barlow Condensed Black"/>
                <a:ea typeface="Barlow Condensed Black"/>
                <a:cs typeface="Barlow Condensed Black"/>
              </a:defRPr>
            </a:lvl3pPr>
            <a:lvl4pPr algn="l">
              <a:buNone/>
              <a:defRPr sz="4950" b="0">
                <a:solidFill>
                  <a:srgbClr val="12284C"/>
                </a:solidFill>
                <a:latin typeface="Barlow Condensed Black"/>
                <a:ea typeface="Barlow Condensed Black"/>
                <a:cs typeface="Barlow Condensed Black"/>
              </a:defRPr>
            </a:lvl4pPr>
            <a:lvl5pPr algn="l">
              <a:buNone/>
              <a:defRPr sz="4950" b="0">
                <a:solidFill>
                  <a:srgbClr val="12284C"/>
                </a:solidFill>
                <a:latin typeface="Barlow Condensed Black"/>
                <a:ea typeface="Barlow Condensed Black"/>
                <a:cs typeface="Barlow Condensed Black"/>
              </a:defRPr>
            </a:lvl5pPr>
            <a:lvl6pPr algn="l">
              <a:buNone/>
              <a:defRPr sz="4950" b="0">
                <a:solidFill>
                  <a:srgbClr val="12284C"/>
                </a:solidFill>
                <a:latin typeface="Barlow Condensed Black"/>
                <a:ea typeface="Barlow Condensed Black"/>
                <a:cs typeface="Barlow Condensed Black"/>
              </a:defRPr>
            </a:lvl6pPr>
            <a:lvl7pPr algn="l">
              <a:buNone/>
              <a:defRPr sz="4950" b="0">
                <a:solidFill>
                  <a:srgbClr val="12284C"/>
                </a:solidFill>
                <a:latin typeface="Barlow Condensed Black"/>
                <a:ea typeface="Barlow Condensed Black"/>
                <a:cs typeface="Barlow Condensed Black"/>
              </a:defRPr>
            </a:lvl7pPr>
            <a:lvl8pPr algn="l">
              <a:buNone/>
              <a:defRPr sz="4950" b="0">
                <a:solidFill>
                  <a:srgbClr val="12284C"/>
                </a:solidFill>
                <a:latin typeface="Barlow Condensed Black"/>
                <a:ea typeface="Barlow Condensed Black"/>
                <a:cs typeface="Barlow Condensed Black"/>
              </a:defRPr>
            </a:lvl8pPr>
            <a:lvl9pPr algn="l">
              <a:buNone/>
              <a:defRPr sz="4950" b="0">
                <a:solidFill>
                  <a:srgbClr val="12284C"/>
                </a:solidFill>
                <a:latin typeface="Barlow Condensed Black"/>
                <a:ea typeface="Barlow Condensed Black"/>
                <a:cs typeface="Barlow Condensed Black"/>
              </a:defRPr>
            </a:lvl9pPr>
          </a:lstStyle>
          <a:p xmlns:a="http://schemas.openxmlformats.org/drawingml/2006/main">
            <a:pPr algn="l">
              <a:lnSpc>
                <a:spcPct val="110000"/>
              </a:lnSpc>
              <a:buNone/>
              <a:defRPr sz="4950" b="0">
                <a:solidFill>
                  <a:srgbClr val="12284C"/>
                </a:solidFill>
                <a:latin typeface="Barlow Condensed Black"/>
                <a:ea typeface="Barlow Condensed Black"/>
                <a:cs typeface="Barlow Condensed Black"/>
              </a:defRPr>
            </a:pPr>
            <a:r>
              <a:rPr sz="4950" b="0">
                <a:solidFill>
                  <a:srgbClr val="12284C"/>
                </a:solidFill>
                <a:latin typeface="Barlow Condensed Black"/>
                <a:ea typeface="Barlow Condensed Black"/>
                <a:cs typeface="Barlow Condensed Black"/>
              </a:rPr>
              <a:t>E  RIDGE AND MINA</a:t>
            </a:r>
            <a:endParaRPr sz="4950" b="0">
              <a:solidFill>
                <a:srgbClr val="12284C"/>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2FB9867E-A076-4D3C-815C-3A5C90356FE3}"/>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12284C"/>
                </a:solidFill>
                <a:latin typeface="Work Sans Medium"/>
                <a:ea typeface="Work Sans Medium"/>
                <a:cs typeface="Work Sans Medium"/>
              </a:defRPr>
            </a:defPPr>
            <a:lvl1pPr algn="l">
              <a:buNone/>
              <a:defRPr sz="1650" b="0">
                <a:solidFill>
                  <a:srgbClr val="12284C"/>
                </a:solidFill>
                <a:latin typeface="Work Sans Medium"/>
                <a:ea typeface="Work Sans Medium"/>
                <a:cs typeface="Work Sans Medium"/>
              </a:defRPr>
            </a:lvl1pPr>
            <a:lvl2pPr algn="l">
              <a:buNone/>
              <a:defRPr sz="1650" b="0">
                <a:solidFill>
                  <a:srgbClr val="12284C"/>
                </a:solidFill>
                <a:latin typeface="Work Sans Medium"/>
                <a:ea typeface="Work Sans Medium"/>
                <a:cs typeface="Work Sans Medium"/>
              </a:defRPr>
            </a:lvl2pPr>
            <a:lvl3pPr algn="l">
              <a:buNone/>
              <a:defRPr sz="1650" b="0">
                <a:solidFill>
                  <a:srgbClr val="12284C"/>
                </a:solidFill>
                <a:latin typeface="Work Sans Medium"/>
                <a:ea typeface="Work Sans Medium"/>
                <a:cs typeface="Work Sans Medium"/>
              </a:defRPr>
            </a:lvl3pPr>
            <a:lvl4pPr algn="l">
              <a:buNone/>
              <a:defRPr sz="1650" b="0">
                <a:solidFill>
                  <a:srgbClr val="12284C"/>
                </a:solidFill>
                <a:latin typeface="Work Sans Medium"/>
                <a:ea typeface="Work Sans Medium"/>
                <a:cs typeface="Work Sans Medium"/>
              </a:defRPr>
            </a:lvl4pPr>
            <a:lvl5pPr algn="l">
              <a:buNone/>
              <a:defRPr sz="1650" b="0">
                <a:solidFill>
                  <a:srgbClr val="12284C"/>
                </a:solidFill>
                <a:latin typeface="Work Sans Medium"/>
                <a:ea typeface="Work Sans Medium"/>
                <a:cs typeface="Work Sans Medium"/>
              </a:defRPr>
            </a:lvl5pPr>
            <a:lvl6pPr algn="l">
              <a:buNone/>
              <a:defRPr sz="1650" b="0">
                <a:solidFill>
                  <a:srgbClr val="12284C"/>
                </a:solidFill>
                <a:latin typeface="Work Sans Medium"/>
                <a:ea typeface="Work Sans Medium"/>
                <a:cs typeface="Work Sans Medium"/>
              </a:defRPr>
            </a:lvl6pPr>
            <a:lvl7pPr algn="l">
              <a:buNone/>
              <a:defRPr sz="1650" b="0">
                <a:solidFill>
                  <a:srgbClr val="12284C"/>
                </a:solidFill>
                <a:latin typeface="Work Sans Medium"/>
                <a:ea typeface="Work Sans Medium"/>
                <a:cs typeface="Work Sans Medium"/>
              </a:defRPr>
            </a:lvl7pPr>
            <a:lvl8pPr algn="l">
              <a:buNone/>
              <a:defRPr sz="1650" b="0">
                <a:solidFill>
                  <a:srgbClr val="12284C"/>
                </a:solidFill>
                <a:latin typeface="Work Sans Medium"/>
                <a:ea typeface="Work Sans Medium"/>
                <a:cs typeface="Work Sans Medium"/>
              </a:defRPr>
            </a:lvl8pPr>
            <a:lvl9pPr algn="l">
              <a:buNone/>
              <a:defRPr sz="1650" b="0">
                <a:solidFill>
                  <a:srgbClr val="12284C"/>
                </a:solidFill>
                <a:latin typeface="Work Sans Medium"/>
                <a:ea typeface="Work Sans Medium"/>
                <a:cs typeface="Work Sans Medium"/>
              </a:defRPr>
            </a:lvl9pPr>
          </a:lstStyle>
          <a:p xmlns:a="http://schemas.openxmlformats.org/drawingml/2006/main">
            <a:pPr algn="l">
              <a:lnSpc>
                <a:spcPct val="110000"/>
              </a:lnSpc>
              <a:buNone/>
              <a:defRPr sz="1650" b="0">
                <a:solidFill>
                  <a:srgbClr val="12284C"/>
                </a:solidFill>
                <a:latin typeface="Work Sans Medium"/>
                <a:ea typeface="Work Sans Medium"/>
                <a:cs typeface="Work Sans Medium"/>
              </a:defRPr>
            </a:pPr>
            <a:r>
              <a:rPr sz="1650" b="0">
                <a:solidFill>
                  <a:srgbClr val="12284C"/>
                </a:solidFill>
                <a:latin typeface="Work Sans Medium"/>
                <a:ea typeface="Work Sans Medium"/>
                <a:cs typeface="Work Sans Medium"/>
              </a:rPr>
              <a:t>12</a:t>
            </a:r>
            <a:endParaRPr sz="1650" b="0">
              <a:solidFill>
                <a:srgbClr val="12284C"/>
              </a:solidFill>
              <a:latin typeface="Work Sans Medium"/>
              <a:ea typeface="Work Sans Medium"/>
              <a:cs typeface="Work Sans Medium"/>
            </a:endParaRPr>
          </a:p>
        </p:txBody>
      </p:sp>
      <p:sp>
        <p:nvSpPr>
          <p:cNvPr id="11" name="ridge">
            <a:extLst xmlns:a="http://schemas.openxmlformats.org/drawingml/2006/main">
              <a:ext uri="{FF2B5EF4-FFF2-40B4-BE49-F238E27FC236}">
                <a16:creationId xmlns:a16="http://schemas.microsoft.com/office/drawing/2014/main" id="{F7369D7E-49FD-474A-98EE-8AABCB4E23A9}"/>
              </a:ext>
            </a:extLst>
          </p:cNvPr>
          <p:cNvSpPr>
            <a:spLocks xmlns:a="http://schemas.openxmlformats.org/drawingml/2006/main" noGrp="1"/>
          </p:cNvSpPr>
          <p:nvPr/>
        </p:nvSpPr>
        <p:spPr>
          <a:xfrm xmlns:a="http://schemas.openxmlformats.org/drawingml/2006/main">
            <a:off x="857250" y="1304925"/>
            <a:ext cx="1047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12284C"/>
                </a:solidFill>
                <a:latin typeface="Work Sans SemiBold"/>
                <a:ea typeface="Work Sans SemiBold"/>
                <a:cs typeface="Work Sans SemiBold"/>
              </a:defRPr>
            </a:defPPr>
            <a:lvl1pPr algn="l">
              <a:buNone/>
              <a:defRPr sz="2325" b="0">
                <a:solidFill>
                  <a:srgbClr val="12284C"/>
                </a:solidFill>
                <a:latin typeface="Work Sans SemiBold"/>
                <a:ea typeface="Work Sans SemiBold"/>
                <a:cs typeface="Work Sans SemiBold"/>
              </a:defRPr>
            </a:lvl1pPr>
            <a:lvl2pPr algn="l">
              <a:buNone/>
              <a:defRPr sz="2325" b="0">
                <a:solidFill>
                  <a:srgbClr val="12284C"/>
                </a:solidFill>
                <a:latin typeface="Work Sans SemiBold"/>
                <a:ea typeface="Work Sans SemiBold"/>
                <a:cs typeface="Work Sans SemiBold"/>
              </a:defRPr>
            </a:lvl2pPr>
            <a:lvl3pPr algn="l">
              <a:buNone/>
              <a:defRPr sz="2325" b="0">
                <a:solidFill>
                  <a:srgbClr val="12284C"/>
                </a:solidFill>
                <a:latin typeface="Work Sans SemiBold"/>
                <a:ea typeface="Work Sans SemiBold"/>
                <a:cs typeface="Work Sans SemiBold"/>
              </a:defRPr>
            </a:lvl3pPr>
            <a:lvl4pPr algn="l">
              <a:buNone/>
              <a:defRPr sz="2325" b="0">
                <a:solidFill>
                  <a:srgbClr val="12284C"/>
                </a:solidFill>
                <a:latin typeface="Work Sans SemiBold"/>
                <a:ea typeface="Work Sans SemiBold"/>
                <a:cs typeface="Work Sans SemiBold"/>
              </a:defRPr>
            </a:lvl4pPr>
            <a:lvl5pPr algn="l">
              <a:buNone/>
              <a:defRPr sz="2325" b="0">
                <a:solidFill>
                  <a:srgbClr val="12284C"/>
                </a:solidFill>
                <a:latin typeface="Work Sans SemiBold"/>
                <a:ea typeface="Work Sans SemiBold"/>
                <a:cs typeface="Work Sans SemiBold"/>
              </a:defRPr>
            </a:lvl5pPr>
            <a:lvl6pPr algn="l">
              <a:buNone/>
              <a:defRPr sz="2325" b="0">
                <a:solidFill>
                  <a:srgbClr val="12284C"/>
                </a:solidFill>
                <a:latin typeface="Work Sans SemiBold"/>
                <a:ea typeface="Work Sans SemiBold"/>
                <a:cs typeface="Work Sans SemiBold"/>
              </a:defRPr>
            </a:lvl6pPr>
            <a:lvl7pPr algn="l">
              <a:buNone/>
              <a:defRPr sz="2325" b="0">
                <a:solidFill>
                  <a:srgbClr val="12284C"/>
                </a:solidFill>
                <a:latin typeface="Work Sans SemiBold"/>
                <a:ea typeface="Work Sans SemiBold"/>
                <a:cs typeface="Work Sans SemiBold"/>
              </a:defRPr>
            </a:lvl7pPr>
            <a:lvl8pPr algn="l">
              <a:buNone/>
              <a:defRPr sz="2325" b="0">
                <a:solidFill>
                  <a:srgbClr val="12284C"/>
                </a:solidFill>
                <a:latin typeface="Work Sans SemiBold"/>
                <a:ea typeface="Work Sans SemiBold"/>
                <a:cs typeface="Work Sans SemiBold"/>
              </a:defRPr>
            </a:lvl8pPr>
            <a:lvl9pPr algn="l">
              <a:buNone/>
              <a:defRPr sz="2325" b="0">
                <a:solidFill>
                  <a:srgbClr val="12284C"/>
                </a:solidFill>
                <a:latin typeface="Work Sans SemiBold"/>
                <a:ea typeface="Work Sans SemiBold"/>
                <a:cs typeface="Work Sans SemiBold"/>
              </a:defRPr>
            </a:lvl9pPr>
          </a:lstStyle>
          <a:p xmlns:a="http://schemas.openxmlformats.org/drawingml/2006/main">
            <a:pPr algn="l">
              <a:lnSpc>
                <a:spcPct val="110000"/>
              </a:lnSpc>
              <a:buNone/>
              <a:defRPr sz="2325" b="0">
                <a:solidFill>
                  <a:srgbClr val="12284C"/>
                </a:solidFill>
                <a:latin typeface="Work Sans SemiBold"/>
                <a:ea typeface="Work Sans SemiBold"/>
                <a:cs typeface="Work Sans SemiBold"/>
              </a:defRPr>
            </a:pPr>
            <a:r>
              <a:rPr sz="2325" b="0">
                <a:solidFill>
                  <a:srgbClr val="12284C"/>
                </a:solidFill>
                <a:latin typeface="Work Sans SemiBold"/>
                <a:ea typeface="Work Sans SemiBold"/>
                <a:cs typeface="Work Sans SemiBold"/>
              </a:rPr>
              <a:t>Ridge seeks protected teacher-licensing power.</a:t>
            </a:r>
            <a:endParaRPr sz="2325" b="0">
              <a:solidFill>
                <a:srgbClr val="12284C"/>
              </a:solidFill>
              <a:latin typeface="Work Sans SemiBold"/>
              <a:ea typeface="Work Sans SemiBold"/>
              <a:cs typeface="Work Sans SemiBold"/>
            </a:endParaRPr>
          </a:p>
        </p:txBody>
      </p:sp>
      <p:sp>
        <p:nvSpPr>
          <p:cNvPr id="12" name="exam">
            <a:extLst xmlns:a="http://schemas.openxmlformats.org/drawingml/2006/main">
              <a:ext uri="{FF2B5EF4-FFF2-40B4-BE49-F238E27FC236}">
                <a16:creationId xmlns:a16="http://schemas.microsoft.com/office/drawing/2014/main" id="{6A62B294-CCD5-4419-9E23-E15CA0334ADA}"/>
              </a:ext>
            </a:extLst>
          </p:cNvPr>
          <p:cNvSpPr>
            <a:spLocks xmlns:a="http://schemas.openxmlformats.org/drawingml/2006/main" noGrp="1"/>
          </p:cNvSpPr>
          <p:nvPr/>
        </p:nvSpPr>
        <p:spPr>
          <a:xfrm xmlns:a="http://schemas.openxmlformats.org/drawingml/2006/main">
            <a:off x="857250" y="1790700"/>
            <a:ext cx="1047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12284C"/>
                </a:solidFill>
                <a:latin typeface="Work Sans Medium"/>
                <a:ea typeface="Work Sans Medium"/>
                <a:cs typeface="Work Sans Medium"/>
              </a:defRPr>
            </a:defPPr>
            <a:lvl1pPr algn="l">
              <a:buNone/>
              <a:defRPr sz="2175" b="0">
                <a:solidFill>
                  <a:srgbClr val="12284C"/>
                </a:solidFill>
                <a:latin typeface="Work Sans Medium"/>
                <a:ea typeface="Work Sans Medium"/>
                <a:cs typeface="Work Sans Medium"/>
              </a:defRPr>
            </a:lvl1pPr>
            <a:lvl2pPr algn="l">
              <a:buNone/>
              <a:defRPr sz="2175" b="0">
                <a:solidFill>
                  <a:srgbClr val="12284C"/>
                </a:solidFill>
                <a:latin typeface="Work Sans Medium"/>
                <a:ea typeface="Work Sans Medium"/>
                <a:cs typeface="Work Sans Medium"/>
              </a:defRPr>
            </a:lvl2pPr>
            <a:lvl3pPr algn="l">
              <a:buNone/>
              <a:defRPr sz="2175" b="0">
                <a:solidFill>
                  <a:srgbClr val="12284C"/>
                </a:solidFill>
                <a:latin typeface="Work Sans Medium"/>
                <a:ea typeface="Work Sans Medium"/>
                <a:cs typeface="Work Sans Medium"/>
              </a:defRPr>
            </a:lvl3pPr>
            <a:lvl4pPr algn="l">
              <a:buNone/>
              <a:defRPr sz="2175" b="0">
                <a:solidFill>
                  <a:srgbClr val="12284C"/>
                </a:solidFill>
                <a:latin typeface="Work Sans Medium"/>
                <a:ea typeface="Work Sans Medium"/>
                <a:cs typeface="Work Sans Medium"/>
              </a:defRPr>
            </a:lvl4pPr>
            <a:lvl5pPr algn="l">
              <a:buNone/>
              <a:defRPr sz="2175" b="0">
                <a:solidFill>
                  <a:srgbClr val="12284C"/>
                </a:solidFill>
                <a:latin typeface="Work Sans Medium"/>
                <a:ea typeface="Work Sans Medium"/>
                <a:cs typeface="Work Sans Medium"/>
              </a:defRPr>
            </a:lvl5pPr>
            <a:lvl6pPr algn="l">
              <a:buNone/>
              <a:defRPr sz="2175" b="0">
                <a:solidFill>
                  <a:srgbClr val="12284C"/>
                </a:solidFill>
                <a:latin typeface="Work Sans Medium"/>
                <a:ea typeface="Work Sans Medium"/>
                <a:cs typeface="Work Sans Medium"/>
              </a:defRPr>
            </a:lvl6pPr>
            <a:lvl7pPr algn="l">
              <a:buNone/>
              <a:defRPr sz="2175" b="0">
                <a:solidFill>
                  <a:srgbClr val="12284C"/>
                </a:solidFill>
                <a:latin typeface="Work Sans Medium"/>
                <a:ea typeface="Work Sans Medium"/>
                <a:cs typeface="Work Sans Medium"/>
              </a:defRPr>
            </a:lvl7pPr>
            <a:lvl8pPr algn="l">
              <a:buNone/>
              <a:defRPr sz="2175" b="0">
                <a:solidFill>
                  <a:srgbClr val="12284C"/>
                </a:solidFill>
                <a:latin typeface="Work Sans Medium"/>
                <a:ea typeface="Work Sans Medium"/>
                <a:cs typeface="Work Sans Medium"/>
              </a:defRPr>
            </a:lvl8pPr>
            <a:lvl9pPr algn="l">
              <a:buNone/>
              <a:defRPr sz="2175" b="0">
                <a:solidFill>
                  <a:srgbClr val="12284C"/>
                </a:solidFill>
                <a:latin typeface="Work Sans Medium"/>
                <a:ea typeface="Work Sans Medium"/>
                <a:cs typeface="Work Sans Medium"/>
              </a:defRPr>
            </a:lvl9pPr>
          </a:lstStyle>
          <a:p xmlns:a="http://schemas.openxmlformats.org/drawingml/2006/main">
            <a:pPr algn="l">
              <a:lnSpc>
                <a:spcPct val="110000"/>
              </a:lnSpc>
              <a:buNone/>
              <a:defRPr sz="2175" b="0">
                <a:solidFill>
                  <a:srgbClr val="12284C"/>
                </a:solidFill>
                <a:latin typeface="Work Sans Medium"/>
                <a:ea typeface="Work Sans Medium"/>
                <a:cs typeface="Work Sans Medium"/>
              </a:defRPr>
            </a:pPr>
            <a:r>
              <a:rPr sz="2175" b="0">
                <a:solidFill>
                  <a:srgbClr val="12284C"/>
                </a:solidFill>
                <a:latin typeface="Work Sans Medium"/>
                <a:ea typeface="Work Sans Medium"/>
                <a:cs typeface="Work Sans Medium"/>
              </a:rPr>
              <a:t>National’s standard exam fits Ridge’s language training poorly.</a:t>
            </a:r>
            <a:endParaRPr sz="2175" b="0">
              <a:solidFill>
                <a:srgbClr val="12284C"/>
              </a:solidFill>
              <a:latin typeface="Work Sans Medium"/>
              <a:ea typeface="Work Sans Medium"/>
              <a:cs typeface="Work Sans Medium"/>
            </a:endParaRPr>
          </a:p>
        </p:txBody>
      </p:sp>
      <p:sp>
        <p:nvSpPr>
          <p:cNvPr id="13" name="mina">
            <a:extLst xmlns:a="http://schemas.openxmlformats.org/drawingml/2006/main">
              <a:ext uri="{FF2B5EF4-FFF2-40B4-BE49-F238E27FC236}">
                <a16:creationId xmlns:a16="http://schemas.microsoft.com/office/drawing/2014/main" id="{CAD9AB1B-4927-429A-8E72-A7AF387345D1}"/>
              </a:ext>
            </a:extLst>
          </p:cNvPr>
          <p:cNvSpPr>
            <a:spLocks xmlns:a="http://schemas.openxmlformats.org/drawingml/2006/main" noGrp="1"/>
          </p:cNvSpPr>
          <p:nvPr/>
        </p:nvSpPr>
        <p:spPr>
          <a:xfrm xmlns:a="http://schemas.openxmlformats.org/drawingml/2006/main">
            <a:off x="857250" y="2609850"/>
            <a:ext cx="5000625"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12284C"/>
                </a:solidFill>
                <a:latin typeface="Work Sans SemiBold"/>
                <a:ea typeface="Work Sans SemiBold"/>
                <a:cs typeface="Work Sans SemiBold"/>
              </a:defRPr>
            </a:defPPr>
            <a:lvl1pPr algn="l">
              <a:buNone/>
              <a:defRPr sz="2325" b="0">
                <a:solidFill>
                  <a:srgbClr val="12284C"/>
                </a:solidFill>
                <a:latin typeface="Work Sans SemiBold"/>
                <a:ea typeface="Work Sans SemiBold"/>
                <a:cs typeface="Work Sans SemiBold"/>
              </a:defRPr>
            </a:lvl1pPr>
            <a:lvl2pPr algn="l">
              <a:buNone/>
              <a:defRPr sz="2325" b="0">
                <a:solidFill>
                  <a:srgbClr val="12284C"/>
                </a:solidFill>
                <a:latin typeface="Work Sans SemiBold"/>
                <a:ea typeface="Work Sans SemiBold"/>
                <a:cs typeface="Work Sans SemiBold"/>
              </a:defRPr>
            </a:lvl2pPr>
            <a:lvl3pPr algn="l">
              <a:buNone/>
              <a:defRPr sz="2325" b="0">
                <a:solidFill>
                  <a:srgbClr val="12284C"/>
                </a:solidFill>
                <a:latin typeface="Work Sans SemiBold"/>
                <a:ea typeface="Work Sans SemiBold"/>
                <a:cs typeface="Work Sans SemiBold"/>
              </a:defRPr>
            </a:lvl3pPr>
            <a:lvl4pPr algn="l">
              <a:buNone/>
              <a:defRPr sz="2325" b="0">
                <a:solidFill>
                  <a:srgbClr val="12284C"/>
                </a:solidFill>
                <a:latin typeface="Work Sans SemiBold"/>
                <a:ea typeface="Work Sans SemiBold"/>
                <a:cs typeface="Work Sans SemiBold"/>
              </a:defRPr>
            </a:lvl4pPr>
            <a:lvl5pPr algn="l">
              <a:buNone/>
              <a:defRPr sz="2325" b="0">
                <a:solidFill>
                  <a:srgbClr val="12284C"/>
                </a:solidFill>
                <a:latin typeface="Work Sans SemiBold"/>
                <a:ea typeface="Work Sans SemiBold"/>
                <a:cs typeface="Work Sans SemiBold"/>
              </a:defRPr>
            </a:lvl5pPr>
            <a:lvl6pPr algn="l">
              <a:buNone/>
              <a:defRPr sz="2325" b="0">
                <a:solidFill>
                  <a:srgbClr val="12284C"/>
                </a:solidFill>
                <a:latin typeface="Work Sans SemiBold"/>
                <a:ea typeface="Work Sans SemiBold"/>
                <a:cs typeface="Work Sans SemiBold"/>
              </a:defRPr>
            </a:lvl6pPr>
            <a:lvl7pPr algn="l">
              <a:buNone/>
              <a:defRPr sz="2325" b="0">
                <a:solidFill>
                  <a:srgbClr val="12284C"/>
                </a:solidFill>
                <a:latin typeface="Work Sans SemiBold"/>
                <a:ea typeface="Work Sans SemiBold"/>
                <a:cs typeface="Work Sans SemiBold"/>
              </a:defRPr>
            </a:lvl7pPr>
            <a:lvl8pPr algn="l">
              <a:buNone/>
              <a:defRPr sz="2325" b="0">
                <a:solidFill>
                  <a:srgbClr val="12284C"/>
                </a:solidFill>
                <a:latin typeface="Work Sans SemiBold"/>
                <a:ea typeface="Work Sans SemiBold"/>
                <a:cs typeface="Work Sans SemiBold"/>
              </a:defRPr>
            </a:lvl8pPr>
            <a:lvl9pPr algn="l">
              <a:buNone/>
              <a:defRPr sz="2325" b="0">
                <a:solidFill>
                  <a:srgbClr val="12284C"/>
                </a:solidFill>
                <a:latin typeface="Work Sans SemiBold"/>
                <a:ea typeface="Work Sans SemiBold"/>
                <a:cs typeface="Work Sans SemiBold"/>
              </a:defRPr>
            </a:lvl9pPr>
          </a:lstStyle>
          <a:p xmlns:a="http://schemas.openxmlformats.org/drawingml/2006/main">
            <a:pPr algn="l">
              <a:lnSpc>
                <a:spcPct val="110000"/>
              </a:lnSpc>
              <a:buNone/>
              <a:defRPr sz="2325" b="0">
                <a:solidFill>
                  <a:srgbClr val="12284C"/>
                </a:solidFill>
                <a:latin typeface="Work Sans SemiBold"/>
                <a:ea typeface="Work Sans SemiBold"/>
                <a:cs typeface="Work Sans SemiBold"/>
              </a:defRPr>
            </a:pPr>
            <a:r>
              <a:rPr sz="2325" b="0">
                <a:solidFill>
                  <a:srgbClr val="12284C"/>
                </a:solidFill>
                <a:latin typeface="Work Sans SemiBold"/>
                <a:ea typeface="Work Sans SemiBold"/>
                <a:cs typeface="Work Sans SemiBold"/>
              </a:rPr>
              <a:t>Mina is part of Ridge’s</a:t>
            </a:r>
            <a:endParaRPr sz="2325" b="0">
              <a:solidFill>
                <a:srgbClr val="12284C"/>
              </a:solidFill>
              <a:latin typeface="Work Sans SemiBold"/>
              <a:ea typeface="Work Sans SemiBold"/>
              <a:cs typeface="Work Sans SemiBold"/>
            </a:endParaRPr>
          </a:p>
          <a:p xmlns:a="http://schemas.openxmlformats.org/drawingml/2006/main">
            <a:pPr algn="l">
              <a:lnSpc>
                <a:spcPct val="110000"/>
              </a:lnSpc>
              <a:buNone/>
              <a:defRPr sz="2325" b="0">
                <a:solidFill>
                  <a:srgbClr val="12284C"/>
                </a:solidFill>
                <a:latin typeface="Work Sans SemiBold"/>
                <a:ea typeface="Work Sans SemiBold"/>
                <a:cs typeface="Work Sans SemiBold"/>
              </a:defRPr>
            </a:pPr>
            <a:r>
              <a:rPr sz="2325" b="0">
                <a:solidFill>
                  <a:srgbClr val="12284C"/>
                </a:solidFill>
                <a:latin typeface="Work Sans SemiBold"/>
                <a:ea typeface="Work Sans SemiBold"/>
                <a:cs typeface="Work Sans SemiBold"/>
              </a:rPr>
              <a:t>Plain-speaking minority.</a:t>
            </a:r>
            <a:endParaRPr sz="2325" b="0">
              <a:solidFill>
                <a:srgbClr val="12284C"/>
              </a:solidFill>
              <a:latin typeface="Work Sans SemiBold"/>
              <a:ea typeface="Work Sans SemiBold"/>
              <a:cs typeface="Work Sans SemiBold"/>
            </a:endParaRPr>
          </a:p>
        </p:txBody>
      </p:sp>
      <p:sp>
        <p:nvSpPr>
          <p:cNvPr id="14" name="training">
            <a:extLst xmlns:a="http://schemas.openxmlformats.org/drawingml/2006/main">
              <a:ext uri="{FF2B5EF4-FFF2-40B4-BE49-F238E27FC236}">
                <a16:creationId xmlns:a16="http://schemas.microsoft.com/office/drawing/2014/main" id="{81FD5FD9-8ABA-42ED-AFA8-0BC4EE8EEBF1}"/>
              </a:ext>
            </a:extLst>
          </p:cNvPr>
          <p:cNvSpPr>
            <a:spLocks xmlns:a="http://schemas.openxmlformats.org/drawingml/2006/main" noGrp="1"/>
          </p:cNvSpPr>
          <p:nvPr/>
        </p:nvSpPr>
        <p:spPr>
          <a:xfrm xmlns:a="http://schemas.openxmlformats.org/drawingml/2006/main">
            <a:off x="6572250" y="2609850"/>
            <a:ext cx="4762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2284C"/>
                </a:solidFill>
                <a:latin typeface="Work Sans Medium"/>
                <a:ea typeface="Work Sans Medium"/>
                <a:cs typeface="Work Sans Medium"/>
              </a:defRPr>
            </a:defPPr>
            <a:lvl1pPr algn="l">
              <a:buNone/>
              <a:defRPr sz="2250" b="0">
                <a:solidFill>
                  <a:srgbClr val="12284C"/>
                </a:solidFill>
                <a:latin typeface="Work Sans Medium"/>
                <a:ea typeface="Work Sans Medium"/>
                <a:cs typeface="Work Sans Medium"/>
              </a:defRPr>
            </a:lvl1pPr>
            <a:lvl2pPr algn="l">
              <a:buNone/>
              <a:defRPr sz="2250" b="0">
                <a:solidFill>
                  <a:srgbClr val="12284C"/>
                </a:solidFill>
                <a:latin typeface="Work Sans Medium"/>
                <a:ea typeface="Work Sans Medium"/>
                <a:cs typeface="Work Sans Medium"/>
              </a:defRPr>
            </a:lvl2pPr>
            <a:lvl3pPr algn="l">
              <a:buNone/>
              <a:defRPr sz="2250" b="0">
                <a:solidFill>
                  <a:srgbClr val="12284C"/>
                </a:solidFill>
                <a:latin typeface="Work Sans Medium"/>
                <a:ea typeface="Work Sans Medium"/>
                <a:cs typeface="Work Sans Medium"/>
              </a:defRPr>
            </a:lvl3pPr>
            <a:lvl4pPr algn="l">
              <a:buNone/>
              <a:defRPr sz="2250" b="0">
                <a:solidFill>
                  <a:srgbClr val="12284C"/>
                </a:solidFill>
                <a:latin typeface="Work Sans Medium"/>
                <a:ea typeface="Work Sans Medium"/>
                <a:cs typeface="Work Sans Medium"/>
              </a:defRPr>
            </a:lvl4pPr>
            <a:lvl5pPr algn="l">
              <a:buNone/>
              <a:defRPr sz="2250" b="0">
                <a:solidFill>
                  <a:srgbClr val="12284C"/>
                </a:solidFill>
                <a:latin typeface="Work Sans Medium"/>
                <a:ea typeface="Work Sans Medium"/>
                <a:cs typeface="Work Sans Medium"/>
              </a:defRPr>
            </a:lvl5pPr>
            <a:lvl6pPr algn="l">
              <a:buNone/>
              <a:defRPr sz="2250" b="0">
                <a:solidFill>
                  <a:srgbClr val="12284C"/>
                </a:solidFill>
                <a:latin typeface="Work Sans Medium"/>
                <a:ea typeface="Work Sans Medium"/>
                <a:cs typeface="Work Sans Medium"/>
              </a:defRPr>
            </a:lvl6pPr>
            <a:lvl7pPr algn="l">
              <a:buNone/>
              <a:defRPr sz="2250" b="0">
                <a:solidFill>
                  <a:srgbClr val="12284C"/>
                </a:solidFill>
                <a:latin typeface="Work Sans Medium"/>
                <a:ea typeface="Work Sans Medium"/>
                <a:cs typeface="Work Sans Medium"/>
              </a:defRPr>
            </a:lvl7pPr>
            <a:lvl8pPr algn="l">
              <a:buNone/>
              <a:defRPr sz="2250" b="0">
                <a:solidFill>
                  <a:srgbClr val="12284C"/>
                </a:solidFill>
                <a:latin typeface="Work Sans Medium"/>
                <a:ea typeface="Work Sans Medium"/>
                <a:cs typeface="Work Sans Medium"/>
              </a:defRPr>
            </a:lvl8pPr>
            <a:lvl9pPr algn="l">
              <a:buNone/>
              <a:defRPr sz="2250" b="0">
                <a:solidFill>
                  <a:srgbClr val="12284C"/>
                </a:solidFill>
                <a:latin typeface="Work Sans Medium"/>
                <a:ea typeface="Work Sans Medium"/>
                <a:cs typeface="Work Sans Medium"/>
              </a:defRPr>
            </a:lvl9pPr>
          </a:lstStyle>
          <a:p xmlns:a="http://schemas.openxmlformats.org/drawingml/2006/main">
            <a:pPr algn="l">
              <a:lnSpc>
                <a:spcPct val="110000"/>
              </a:lnSpc>
              <a:buNone/>
              <a:defRPr sz="2250" b="0">
                <a:solidFill>
                  <a:srgbClr val="12284C"/>
                </a:solidFill>
                <a:latin typeface="Work Sans Medium"/>
                <a:ea typeface="Work Sans Medium"/>
                <a:cs typeface="Work Sans Medium"/>
              </a:defRPr>
            </a:pPr>
            <a:r>
              <a:rPr sz="2250" b="0">
                <a:solidFill>
                  <a:srgbClr val="12284C"/>
                </a:solidFill>
                <a:latin typeface="Work Sans Medium"/>
                <a:ea typeface="Work Sans Medium"/>
                <a:cs typeface="Work Sans Medium"/>
              </a:rPr>
              <a:t>She trained in Plain and seeks</a:t>
            </a:r>
            <a:endParaRPr sz="2250" b="0">
              <a:solidFill>
                <a:srgbClr val="12284C"/>
              </a:solidFill>
              <a:latin typeface="Work Sans Medium"/>
              <a:ea typeface="Work Sans Medium"/>
              <a:cs typeface="Work Sans Medium"/>
            </a:endParaRPr>
          </a:p>
          <a:p xmlns:a="http://schemas.openxmlformats.org/drawingml/2006/main">
            <a:pPr algn="l">
              <a:lnSpc>
                <a:spcPct val="110000"/>
              </a:lnSpc>
              <a:buNone/>
              <a:defRPr sz="2250" b="0">
                <a:solidFill>
                  <a:srgbClr val="12284C"/>
                </a:solidFill>
                <a:latin typeface="Work Sans Medium"/>
                <a:ea typeface="Work Sans Medium"/>
                <a:cs typeface="Work Sans Medium"/>
              </a:defRPr>
            </a:pPr>
            <a:r>
              <a:rPr sz="2250" b="0">
                <a:solidFill>
                  <a:srgbClr val="12284C"/>
                </a:solidFill>
                <a:latin typeface="Work Sans Medium"/>
                <a:ea typeface="Work Sans Medium"/>
                <a:cs typeface="Work Sans Medium"/>
              </a:rPr>
              <a:t>to teach in Ridge.</a:t>
            </a:r>
            <a:endParaRPr sz="2250" b="0">
              <a:solidFill>
                <a:srgbClr val="12284C"/>
              </a:solidFill>
              <a:latin typeface="Work Sans Medium"/>
              <a:ea typeface="Work Sans Medium"/>
              <a:cs typeface="Work Sans Medium"/>
            </a:endParaRPr>
          </a:p>
        </p:txBody>
      </p:sp>
      <p:sp>
        <p:nvSpPr>
          <p:cNvPr id="15" name="unknown">
            <a:extLst xmlns:a="http://schemas.openxmlformats.org/drawingml/2006/main">
              <a:ext uri="{FF2B5EF4-FFF2-40B4-BE49-F238E27FC236}">
                <a16:creationId xmlns:a16="http://schemas.microsoft.com/office/drawing/2014/main" id="{DA12C7A0-413E-4534-ADCB-A2AE298B526C}"/>
              </a:ext>
            </a:extLst>
          </p:cNvPr>
          <p:cNvSpPr>
            <a:spLocks xmlns:a="http://schemas.openxmlformats.org/drawingml/2006/main" noGrp="1"/>
          </p:cNvSpPr>
          <p:nvPr/>
        </p:nvSpPr>
        <p:spPr>
          <a:xfrm xmlns:a="http://schemas.openxmlformats.org/drawingml/2006/main">
            <a:off x="4762500" y="3524250"/>
            <a:ext cx="6572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025" b="0">
                <a:solidFill>
                  <a:srgbClr val="12284C"/>
                </a:solidFill>
                <a:latin typeface="Work Sans Medium"/>
                <a:ea typeface="Work Sans Medium"/>
                <a:cs typeface="Work Sans Medium"/>
              </a:defRPr>
            </a:defPPr>
            <a:lvl1pPr algn="l">
              <a:buNone/>
              <a:defRPr sz="2025" b="0">
                <a:solidFill>
                  <a:srgbClr val="12284C"/>
                </a:solidFill>
                <a:latin typeface="Work Sans Medium"/>
                <a:ea typeface="Work Sans Medium"/>
                <a:cs typeface="Work Sans Medium"/>
              </a:defRPr>
            </a:lvl1pPr>
            <a:lvl2pPr algn="l">
              <a:buNone/>
              <a:defRPr sz="2025" b="0">
                <a:solidFill>
                  <a:srgbClr val="12284C"/>
                </a:solidFill>
                <a:latin typeface="Work Sans Medium"/>
                <a:ea typeface="Work Sans Medium"/>
                <a:cs typeface="Work Sans Medium"/>
              </a:defRPr>
            </a:lvl2pPr>
            <a:lvl3pPr algn="l">
              <a:buNone/>
              <a:defRPr sz="2025" b="0">
                <a:solidFill>
                  <a:srgbClr val="12284C"/>
                </a:solidFill>
                <a:latin typeface="Work Sans Medium"/>
                <a:ea typeface="Work Sans Medium"/>
                <a:cs typeface="Work Sans Medium"/>
              </a:defRPr>
            </a:lvl3pPr>
            <a:lvl4pPr algn="l">
              <a:buNone/>
              <a:defRPr sz="2025" b="0">
                <a:solidFill>
                  <a:srgbClr val="12284C"/>
                </a:solidFill>
                <a:latin typeface="Work Sans Medium"/>
                <a:ea typeface="Work Sans Medium"/>
                <a:cs typeface="Work Sans Medium"/>
              </a:defRPr>
            </a:lvl4pPr>
            <a:lvl5pPr algn="l">
              <a:buNone/>
              <a:defRPr sz="2025" b="0">
                <a:solidFill>
                  <a:srgbClr val="12284C"/>
                </a:solidFill>
                <a:latin typeface="Work Sans Medium"/>
                <a:ea typeface="Work Sans Medium"/>
                <a:cs typeface="Work Sans Medium"/>
              </a:defRPr>
            </a:lvl5pPr>
            <a:lvl6pPr algn="l">
              <a:buNone/>
              <a:defRPr sz="2025" b="0">
                <a:solidFill>
                  <a:srgbClr val="12284C"/>
                </a:solidFill>
                <a:latin typeface="Work Sans Medium"/>
                <a:ea typeface="Work Sans Medium"/>
                <a:cs typeface="Work Sans Medium"/>
              </a:defRPr>
            </a:lvl6pPr>
            <a:lvl7pPr algn="l">
              <a:buNone/>
              <a:defRPr sz="2025" b="0">
                <a:solidFill>
                  <a:srgbClr val="12284C"/>
                </a:solidFill>
                <a:latin typeface="Work Sans Medium"/>
                <a:ea typeface="Work Sans Medium"/>
                <a:cs typeface="Work Sans Medium"/>
              </a:defRPr>
            </a:lvl7pPr>
            <a:lvl8pPr algn="l">
              <a:buNone/>
              <a:defRPr sz="2025" b="0">
                <a:solidFill>
                  <a:srgbClr val="12284C"/>
                </a:solidFill>
                <a:latin typeface="Work Sans Medium"/>
                <a:ea typeface="Work Sans Medium"/>
                <a:cs typeface="Work Sans Medium"/>
              </a:defRPr>
            </a:lvl8pPr>
            <a:lvl9pPr algn="l">
              <a:buNone/>
              <a:defRPr sz="2025" b="0">
                <a:solidFill>
                  <a:srgbClr val="12284C"/>
                </a:solidFill>
                <a:latin typeface="Work Sans Medium"/>
                <a:ea typeface="Work Sans Medium"/>
                <a:cs typeface="Work Sans Medium"/>
              </a:defRPr>
            </a:lvl9pPr>
          </a:lstStyle>
          <a:p xmlns:a="http://schemas.openxmlformats.org/drawingml/2006/main">
            <a:pPr algn="l">
              <a:lnSpc>
                <a:spcPct val="110000"/>
              </a:lnSpc>
              <a:buNone/>
              <a:defRPr sz="2025" b="0">
                <a:solidFill>
                  <a:srgbClr val="12284C"/>
                </a:solidFill>
                <a:latin typeface="Work Sans Medium"/>
                <a:ea typeface="Work Sans Medium"/>
                <a:cs typeface="Work Sans Medium"/>
              </a:defRPr>
            </a:pPr>
            <a:r>
              <a:rPr sz="2025" b="0">
                <a:solidFill>
                  <a:srgbClr val="12284C"/>
                </a:solidFill>
                <a:latin typeface="Work Sans Medium"/>
                <a:ea typeface="Work Sans Medium"/>
                <a:cs typeface="Work Sans Medium"/>
              </a:rPr>
              <a:t>Her relevant qualifications are unknown.</a:t>
            </a:r>
            <a:endParaRPr sz="2025" b="0">
              <a:solidFill>
                <a:srgbClr val="12284C"/>
              </a:solidFill>
              <a:latin typeface="Work Sans Medium"/>
              <a:ea typeface="Work Sans Medium"/>
              <a:cs typeface="Work Sans Medium"/>
            </a:endParaRPr>
          </a:p>
        </p:txBody>
      </p:sp>
      <p:sp>
        <p:nvSpPr>
          <p:cNvPr id="16" name="review">
            <a:extLst xmlns:a="http://schemas.openxmlformats.org/drawingml/2006/main">
              <a:ext uri="{FF2B5EF4-FFF2-40B4-BE49-F238E27FC236}">
                <a16:creationId xmlns:a16="http://schemas.microsoft.com/office/drawing/2014/main" id="{3CAEE2E2-ABB9-4731-B131-E0CEB2715DE9}"/>
              </a:ext>
            </a:extLst>
          </p:cNvPr>
          <p:cNvSpPr>
            <a:spLocks xmlns:a="http://schemas.openxmlformats.org/drawingml/2006/main" noGrp="1"/>
          </p:cNvSpPr>
          <p:nvPr/>
        </p:nvSpPr>
        <p:spPr>
          <a:xfrm xmlns:a="http://schemas.openxmlformats.org/drawingml/2006/main">
            <a:off x="4762500" y="3905250"/>
            <a:ext cx="657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12284C"/>
                </a:solidFill>
                <a:latin typeface="Work Sans Medium"/>
                <a:ea typeface="Work Sans Medium"/>
                <a:cs typeface="Work Sans Medium"/>
              </a:defRPr>
            </a:defPPr>
            <a:lvl1pPr algn="l">
              <a:buNone/>
              <a:defRPr sz="1950" b="0">
                <a:solidFill>
                  <a:srgbClr val="12284C"/>
                </a:solidFill>
                <a:latin typeface="Work Sans Medium"/>
                <a:ea typeface="Work Sans Medium"/>
                <a:cs typeface="Work Sans Medium"/>
              </a:defRPr>
            </a:lvl1pPr>
            <a:lvl2pPr algn="l">
              <a:buNone/>
              <a:defRPr sz="1950" b="0">
                <a:solidFill>
                  <a:srgbClr val="12284C"/>
                </a:solidFill>
                <a:latin typeface="Work Sans Medium"/>
                <a:ea typeface="Work Sans Medium"/>
                <a:cs typeface="Work Sans Medium"/>
              </a:defRPr>
            </a:lvl2pPr>
            <a:lvl3pPr algn="l">
              <a:buNone/>
              <a:defRPr sz="1950" b="0">
                <a:solidFill>
                  <a:srgbClr val="12284C"/>
                </a:solidFill>
                <a:latin typeface="Work Sans Medium"/>
                <a:ea typeface="Work Sans Medium"/>
                <a:cs typeface="Work Sans Medium"/>
              </a:defRPr>
            </a:lvl3pPr>
            <a:lvl4pPr algn="l">
              <a:buNone/>
              <a:defRPr sz="1950" b="0">
                <a:solidFill>
                  <a:srgbClr val="12284C"/>
                </a:solidFill>
                <a:latin typeface="Work Sans Medium"/>
                <a:ea typeface="Work Sans Medium"/>
                <a:cs typeface="Work Sans Medium"/>
              </a:defRPr>
            </a:lvl4pPr>
            <a:lvl5pPr algn="l">
              <a:buNone/>
              <a:defRPr sz="1950" b="0">
                <a:solidFill>
                  <a:srgbClr val="12284C"/>
                </a:solidFill>
                <a:latin typeface="Work Sans Medium"/>
                <a:ea typeface="Work Sans Medium"/>
                <a:cs typeface="Work Sans Medium"/>
              </a:defRPr>
            </a:lvl5pPr>
            <a:lvl6pPr algn="l">
              <a:buNone/>
              <a:defRPr sz="1950" b="0">
                <a:solidFill>
                  <a:srgbClr val="12284C"/>
                </a:solidFill>
                <a:latin typeface="Work Sans Medium"/>
                <a:ea typeface="Work Sans Medium"/>
                <a:cs typeface="Work Sans Medium"/>
              </a:defRPr>
            </a:lvl6pPr>
            <a:lvl7pPr algn="l">
              <a:buNone/>
              <a:defRPr sz="1950" b="0">
                <a:solidFill>
                  <a:srgbClr val="12284C"/>
                </a:solidFill>
                <a:latin typeface="Work Sans Medium"/>
                <a:ea typeface="Work Sans Medium"/>
                <a:cs typeface="Work Sans Medium"/>
              </a:defRPr>
            </a:lvl7pPr>
            <a:lvl8pPr algn="l">
              <a:buNone/>
              <a:defRPr sz="1950" b="0">
                <a:solidFill>
                  <a:srgbClr val="12284C"/>
                </a:solidFill>
                <a:latin typeface="Work Sans Medium"/>
                <a:ea typeface="Work Sans Medium"/>
                <a:cs typeface="Work Sans Medium"/>
              </a:defRPr>
            </a:lvl8pPr>
            <a:lvl9pPr algn="l">
              <a:buNone/>
              <a:defRPr sz="1950" b="0">
                <a:solidFill>
                  <a:srgbClr val="12284C"/>
                </a:solidFill>
                <a:latin typeface="Work Sans Medium"/>
                <a:ea typeface="Work Sans Medium"/>
                <a:cs typeface="Work Sans Medium"/>
              </a:defRPr>
            </a:lvl9pPr>
          </a:lstStyle>
          <a:p xmlns:a="http://schemas.openxmlformats.org/drawingml/2006/main">
            <a:pPr algn="l">
              <a:lnSpc>
                <a:spcPct val="110000"/>
              </a:lnSpc>
              <a:buNone/>
              <a:defRPr sz="1950" b="0">
                <a:solidFill>
                  <a:srgbClr val="12284C"/>
                </a:solidFill>
                <a:latin typeface="Work Sans Medium"/>
                <a:ea typeface="Work Sans Medium"/>
                <a:cs typeface="Work Sans Medium"/>
              </a:defRPr>
            </a:pPr>
            <a:r>
              <a:rPr sz="1950" b="0">
                <a:solidFill>
                  <a:srgbClr val="12284C"/>
                </a:solidFill>
                <a:latin typeface="Work Sans Medium"/>
                <a:ea typeface="Work Sans Medium"/>
                <a:cs typeface="Work Sans Medium"/>
              </a:rPr>
              <a:t>Every option requires fair review, written</a:t>
            </a:r>
            <a:endParaRPr sz="1950" b="0">
              <a:solidFill>
                <a:srgbClr val="12284C"/>
              </a:solidFill>
              <a:latin typeface="Work Sans Medium"/>
              <a:ea typeface="Work Sans Medium"/>
              <a:cs typeface="Work Sans Medium"/>
            </a:endParaRPr>
          </a:p>
          <a:p xmlns:a="http://schemas.openxmlformats.org/drawingml/2006/main">
            <a:pPr algn="l">
              <a:lnSpc>
                <a:spcPct val="110000"/>
              </a:lnSpc>
              <a:buNone/>
              <a:defRPr sz="1950" b="0">
                <a:solidFill>
                  <a:srgbClr val="12284C"/>
                </a:solidFill>
                <a:latin typeface="Work Sans Medium"/>
                <a:ea typeface="Work Sans Medium"/>
                <a:cs typeface="Work Sans Medium"/>
              </a:defRPr>
            </a:pPr>
            <a:r>
              <a:rPr sz="1950" b="0">
                <a:solidFill>
                  <a:srgbClr val="12284C"/>
                </a:solidFill>
                <a:latin typeface="Work Sans Medium"/>
                <a:ea typeface="Work Sans Medium"/>
                <a:cs typeface="Work Sans Medium"/>
              </a:rPr>
              <a:t>reasons and an independent appeal.</a:t>
            </a:r>
            <a:endParaRPr sz="1950" b="0">
              <a:solidFill>
                <a:srgbClr val="12284C"/>
              </a:solidFill>
              <a:latin typeface="Work Sans Medium"/>
              <a:ea typeface="Work Sans Medium"/>
              <a:cs typeface="Work Sans Medium"/>
            </a:endParaRPr>
          </a:p>
        </p:txBody>
      </p:sp>
      <p:sp>
        <p:nvSpPr>
          <p:cNvPr id="17" name="creator-credit">
            <a:extLst xmlns:a="http://schemas.openxmlformats.org/drawingml/2006/main">
              <a:ext uri="{FF2B5EF4-FFF2-40B4-BE49-F238E27FC236}">
                <a16:creationId xmlns:a16="http://schemas.microsoft.com/office/drawing/2014/main" id="{B8873E28-8114-42C9-8FDD-E7324C5BA692}"/>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12284C"/>
                </a:solidFill>
              </a:defRPr>
            </a:defPPr>
            <a:lvl1pPr algn="r">
              <a:defRPr sz="900">
                <a:solidFill>
                  <a:srgbClr val="12284C"/>
                </a:solidFill>
              </a:defRPr>
            </a:lvl1pPr>
            <a:lvl2pPr algn="r">
              <a:defRPr sz="900">
                <a:solidFill>
                  <a:srgbClr val="12284C"/>
                </a:solidFill>
              </a:defRPr>
            </a:lvl2pPr>
            <a:lvl3pPr algn="r">
              <a:defRPr sz="900">
                <a:solidFill>
                  <a:srgbClr val="12284C"/>
                </a:solidFill>
              </a:defRPr>
            </a:lvl3pPr>
            <a:lvl4pPr algn="r">
              <a:defRPr sz="900">
                <a:solidFill>
                  <a:srgbClr val="12284C"/>
                </a:solidFill>
              </a:defRPr>
            </a:lvl4pPr>
            <a:lvl5pPr algn="r">
              <a:defRPr sz="900">
                <a:solidFill>
                  <a:srgbClr val="12284C"/>
                </a:solidFill>
              </a:defRPr>
            </a:lvl5pPr>
            <a:lvl6pPr algn="r">
              <a:defRPr sz="900">
                <a:solidFill>
                  <a:srgbClr val="12284C"/>
                </a:solidFill>
              </a:defRPr>
            </a:lvl6pPr>
            <a:lvl7pPr algn="r">
              <a:defRPr sz="900">
                <a:solidFill>
                  <a:srgbClr val="12284C"/>
                </a:solidFill>
              </a:defRPr>
            </a:lvl7pPr>
            <a:lvl8pPr algn="r">
              <a:defRPr sz="900">
                <a:solidFill>
                  <a:srgbClr val="12284C"/>
                </a:solidFill>
              </a:defRPr>
            </a:lvl8pPr>
            <a:lvl9pPr algn="r">
              <a:defRPr sz="900">
                <a:solidFill>
                  <a:srgbClr val="12284C"/>
                </a:solidFill>
              </a:defRPr>
            </a:lvl9pPr>
          </a:lstStyle>
          <a:p xmlns:a="http://schemas.openxmlformats.org/drawingml/2006/main">
            <a:pPr algn="r">
              <a:defRPr sz="900">
                <a:solidFill>
                  <a:srgbClr val="12284C"/>
                </a:solidFill>
              </a:defRPr>
            </a:pPr>
            <a:r>
              <a:rPr sz="900">
                <a:solidFill>
                  <a:srgbClr val="12284C"/>
                </a:solidFill>
              </a:rPr>
              <a:t>Created by Yoav Duman</a:t>
            </a:r>
            <a:endParaRPr sz="900">
              <a:solidFill>
                <a:srgbClr val="12284C"/>
              </a:solidFill>
            </a:endParaRPr>
          </a:p>
        </p:txBody>
      </p:sp>
    </p:spTree>
    <p:extLst>
      <p:ext uri="{BB962C8B-B14F-4D97-AF65-F5344CB8AC3E}">
        <p14:creationId xmlns:p14="http://schemas.microsoft.com/office/powerpoint/2010/main" val="509713952"/>
      </p:ext>
    </p:extLst>
  </p:cSld>
</p:sld>
</file>

<file path=ppt/slides/slide15.xml><?xml version="1.0" encoding="utf-8"?>
<p:sld xmlns:p="http://schemas.openxmlformats.org/presentationml/2006/main">
  <p:cSld>
    <p:bg>
      <p:bgPr>
        <a:solidFill xmlns:a="http://schemas.openxmlformats.org/drawingml/2006/main">
          <a:srgbClr val="CAC3EC"/>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42ED4348-227B-4179-82FA-3897A008555E}"/>
              </a:ext>
            </a:extLst>
          </p:cNvPr>
          <p:cNvPicPr>
            <a:picLocks xmlns:a="http://schemas.openxmlformats.org/drawingml/2006/main" noChangeAspect="1"/>
          </p:cNvPicPr>
          <p:nvPr/>
        </p:nvPicPr>
        <p:blipFill>
          <a:blip xmlns:r="http://schemas.openxmlformats.org/officeDocument/2006/relationships" xmlns:a="http://schemas.openxmlformats.org/drawingml/2006/main" r:embed="R8abb64eedc534b96"/>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graphicFrame>
        <p:nvGraphicFramePr>
          <p:cNvPr id="4" name="">
            <a:extLst xmlns:a="http://schemas.openxmlformats.org/drawingml/2006/main">
              <a:ext uri="{FF2B5EF4-FFF2-40B4-BE49-F238E27FC236}">
                <a16:creationId xmlns:a16="http://schemas.microsoft.com/office/drawing/2014/main" id="{97EEE31C-084A-428F-B83A-9E15577647C2}"/>
              </a:ext>
            </a:extLst>
          </p:cNvPr>
          <p:cNvGraphicFramePr/>
          <p:nvPr/>
        </p:nvGraphicFramePr>
        <p:xfrm>
          <a:off xmlns:a="http://schemas.openxmlformats.org/drawingml/2006/main" x="1714500" y="2009775"/>
          <a:ext xmlns:a="http://schemas.openxmlformats.org/drawingml/2006/main" cx="9525000" cy="1905000"/>
        </p:xfrm>
        <a:graphic xmlns:a="http://schemas.openxmlformats.org/drawingml/2006/main">
          <a:graphicData uri="http://schemas.openxmlformats.org/drawingml/2006/table">
            <a:tbl>
              <a:tblPr firstRow="0" firstCol="0" lastRow="0" lastCol="0" bandRow="0" bandCol="0">
                <a:noFill/>
                <a:tableStyleId>{B3782610-04DD-4E5A-A7A7-C24CFF5B963E}</a:tableStyleId>
              </a:tblPr>
              <a:tblGrid>
                <a:gridCol w="3048000"/>
                <a:gridCol w="2476500"/>
                <a:gridCol w="4000500"/>
              </a:tblGrid>
              <a:tr h="476250">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Option</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In Ridge</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C6E4DD"/>
                          </a:solidFill>
                          <a:latin typeface="Work Sans SemiBold"/>
                          <a:ea typeface="Work Sans SemiBold"/>
                          <a:cs typeface="Work Sans SemiBold"/>
                        </a:defRPr>
                      </a:pPr>
                      <a:r>
                        <a:rPr sz="2250" b="0" i="0">
                          <a:solidFill>
                            <a:srgbClr val="C6E4DD"/>
                          </a:solidFill>
                          <a:latin typeface="Work Sans SemiBold"/>
                          <a:ea typeface="Work Sans SemiBold"/>
                          <a:cs typeface="Work Sans SemiBold"/>
                        </a:rPr>
                        <a:t>Elsewhere</a:t>
                      </a:r>
                      <a:endParaRPr sz="2250" b="0" i="0">
                        <a:solidFill>
                          <a:srgbClr val="C6E4DD"/>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Same</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Ridge only</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Ridge</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National</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r h="476250">
                <a:tc>
                  <a:txBody>
                    <a:bodyPr wrap="square" lIns="0" tIns="0" rIns="0" bIns="0">
                      <a:noAutofit/>
                    </a:bodyPr>
                    <a:lstStyle/>
                    <a:p>
                      <a:pPr algn="l">
                        <a:lnSpc>
                          <a:spcPct val="108000"/>
                        </a:lnSpc>
                        <a:buNone/>
                        <a:defRPr sz="2250" b="0" i="0">
                          <a:solidFill>
                            <a:srgbClr val="F6F4E9"/>
                          </a:solidFill>
                          <a:latin typeface="Work Sans SemiBold"/>
                          <a:ea typeface="Work Sans SemiBold"/>
                          <a:cs typeface="Work Sans SemiBold"/>
                        </a:defRPr>
                      </a:pPr>
                      <a:r>
                        <a:rPr sz="2250" b="0" i="0">
                          <a:solidFill>
                            <a:srgbClr val="F6F4E9"/>
                          </a:solidFill>
                          <a:latin typeface="Work Sans SemiBold"/>
                          <a:ea typeface="Work Sans SemiBold"/>
                          <a:cs typeface="Work Sans SemiBold"/>
                        </a:rPr>
                        <a:t>All regions</a:t>
                      </a:r>
                      <a:endParaRPr sz="2250" b="0" i="0">
                        <a:solidFill>
                          <a:srgbClr val="F6F4E9"/>
                        </a:solidFill>
                        <a:latin typeface="Work Sans SemiBold"/>
                        <a:ea typeface="Work Sans SemiBold"/>
                        <a:cs typeface="Work Sans SemiBold"/>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Ridge</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c>
                  <a:txBody>
                    <a:bodyPr wrap="square" lIns="0" tIns="0" rIns="0" bIns="0">
                      <a:noAutofit/>
                    </a:bodyPr>
                    <a:lstStyle/>
                    <a:p>
                      <a:pPr algn="l">
                        <a:lnSpc>
                          <a:spcPct val="108000"/>
                        </a:lnSpc>
                        <a:buNone/>
                        <a:defRPr sz="2250" b="0" i="0">
                          <a:solidFill>
                            <a:srgbClr val="F6F4E9"/>
                          </a:solidFill>
                          <a:latin typeface="Work Sans Medium"/>
                          <a:ea typeface="Work Sans Medium"/>
                          <a:cs typeface="Work Sans Medium"/>
                        </a:defRPr>
                      </a:pPr>
                      <a:r>
                        <a:rPr sz="2250" b="0" i="0">
                          <a:solidFill>
                            <a:srgbClr val="F6F4E9"/>
                          </a:solidFill>
                          <a:latin typeface="Work Sans Medium"/>
                          <a:ea typeface="Work Sans Medium"/>
                          <a:cs typeface="Work Sans Medium"/>
                        </a:rPr>
                        <a:t>Coast and Plain</a:t>
                      </a:r>
                      <a:endParaRPr sz="2250" b="0" i="0">
                        <a:solidFill>
                          <a:srgbClr val="F6F4E9"/>
                        </a:solidFill>
                        <a:latin typeface="Work Sans Medium"/>
                        <a:ea typeface="Work Sans Medium"/>
                        <a:cs typeface="Work Sans Medium"/>
                      </a:endParaRPr>
                    </a:p>
                  </a:txBody>
                  <a:tcPr marL="0" marR="152400" marT="28575" marB="28575" anchor="ctr">
                    <a:lnL>
                      <a:noFill/>
                    </a:lnL>
                    <a:lnR>
                      <a:noFill/>
                    </a:lnR>
                    <a:lnT>
                      <a:noFill/>
                    </a:lnT>
                    <a:lnB>
                      <a:noFill/>
                    </a:lnB>
                    <a:lnTlToBr>
                      <a:noFill/>
                    </a:lnTlToBr>
                    <a:lnBlToTr>
                      <a:noFill/>
                    </a:lnBlToTr>
                    <a:noFill/>
                  </a:tcPr>
                </a:tc>
              </a:tr>
            </a:tbl>
          </a:graphicData>
        </a:graphic>
      </p:graphicFrame>
      <p:sp>
        <p:nvSpPr>
          <p:cNvPr id="10" name="title">
            <a:extLst xmlns:a="http://schemas.openxmlformats.org/drawingml/2006/main">
              <a:ext uri="{FF2B5EF4-FFF2-40B4-BE49-F238E27FC236}">
                <a16:creationId xmlns:a16="http://schemas.microsoft.com/office/drawing/2014/main" id="{B18A6D62-FD96-4540-A93B-F4CEF869253E}"/>
              </a:ext>
            </a:extLst>
          </p:cNvPr>
          <p:cNvSpPr>
            <a:spLocks xmlns:a="http://schemas.openxmlformats.org/drawingml/2006/main" noGrp="1"/>
          </p:cNvSpPr>
          <p:nvPr/>
        </p:nvSpPr>
        <p:spPr>
          <a:xfrm xmlns:a="http://schemas.openxmlformats.org/drawingml/2006/main">
            <a:off x="857250" y="381000"/>
            <a:ext cx="6572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875" b="0">
                <a:solidFill>
                  <a:srgbClr val="F6F4E9"/>
                </a:solidFill>
                <a:latin typeface="Barlow Condensed Black"/>
                <a:ea typeface="Barlow Condensed Black"/>
                <a:cs typeface="Barlow Condensed Black"/>
              </a:defRPr>
            </a:defPPr>
            <a:lvl1pPr algn="l">
              <a:buNone/>
              <a:defRPr sz="4875" b="0">
                <a:solidFill>
                  <a:srgbClr val="F6F4E9"/>
                </a:solidFill>
                <a:latin typeface="Barlow Condensed Black"/>
                <a:ea typeface="Barlow Condensed Black"/>
                <a:cs typeface="Barlow Condensed Black"/>
              </a:defRPr>
            </a:lvl1pPr>
            <a:lvl2pPr algn="l">
              <a:buNone/>
              <a:defRPr sz="4875" b="0">
                <a:solidFill>
                  <a:srgbClr val="F6F4E9"/>
                </a:solidFill>
                <a:latin typeface="Barlow Condensed Black"/>
                <a:ea typeface="Barlow Condensed Black"/>
                <a:cs typeface="Barlow Condensed Black"/>
              </a:defRPr>
            </a:lvl2pPr>
            <a:lvl3pPr algn="l">
              <a:buNone/>
              <a:defRPr sz="4875" b="0">
                <a:solidFill>
                  <a:srgbClr val="F6F4E9"/>
                </a:solidFill>
                <a:latin typeface="Barlow Condensed Black"/>
                <a:ea typeface="Barlow Condensed Black"/>
                <a:cs typeface="Barlow Condensed Black"/>
              </a:defRPr>
            </a:lvl3pPr>
            <a:lvl4pPr algn="l">
              <a:buNone/>
              <a:defRPr sz="4875" b="0">
                <a:solidFill>
                  <a:srgbClr val="F6F4E9"/>
                </a:solidFill>
                <a:latin typeface="Barlow Condensed Black"/>
                <a:ea typeface="Barlow Condensed Black"/>
                <a:cs typeface="Barlow Condensed Black"/>
              </a:defRPr>
            </a:lvl4pPr>
            <a:lvl5pPr algn="l">
              <a:buNone/>
              <a:defRPr sz="4875" b="0">
                <a:solidFill>
                  <a:srgbClr val="F6F4E9"/>
                </a:solidFill>
                <a:latin typeface="Barlow Condensed Black"/>
                <a:ea typeface="Barlow Condensed Black"/>
                <a:cs typeface="Barlow Condensed Black"/>
              </a:defRPr>
            </a:lvl5pPr>
            <a:lvl6pPr algn="l">
              <a:buNone/>
              <a:defRPr sz="4875" b="0">
                <a:solidFill>
                  <a:srgbClr val="F6F4E9"/>
                </a:solidFill>
                <a:latin typeface="Barlow Condensed Black"/>
                <a:ea typeface="Barlow Condensed Black"/>
                <a:cs typeface="Barlow Condensed Black"/>
              </a:defRPr>
            </a:lvl6pPr>
            <a:lvl7pPr algn="l">
              <a:buNone/>
              <a:defRPr sz="4875" b="0">
                <a:solidFill>
                  <a:srgbClr val="F6F4E9"/>
                </a:solidFill>
                <a:latin typeface="Barlow Condensed Black"/>
                <a:ea typeface="Barlow Condensed Black"/>
                <a:cs typeface="Barlow Condensed Black"/>
              </a:defRPr>
            </a:lvl7pPr>
            <a:lvl8pPr algn="l">
              <a:buNone/>
              <a:defRPr sz="4875" b="0">
                <a:solidFill>
                  <a:srgbClr val="F6F4E9"/>
                </a:solidFill>
                <a:latin typeface="Barlow Condensed Black"/>
                <a:ea typeface="Barlow Condensed Black"/>
                <a:cs typeface="Barlow Condensed Black"/>
              </a:defRPr>
            </a:lvl8pPr>
            <a:lvl9pPr algn="l">
              <a:buNone/>
              <a:defRPr sz="4875"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875" b="0">
                <a:solidFill>
                  <a:srgbClr val="F6F4E9"/>
                </a:solidFill>
                <a:latin typeface="Barlow Condensed Black"/>
                <a:ea typeface="Barlow Condensed Black"/>
                <a:cs typeface="Barlow Condensed Black"/>
              </a:defRPr>
            </a:pPr>
            <a:r>
              <a:rPr sz="4875" b="0">
                <a:solidFill>
                  <a:srgbClr val="F6F4E9"/>
                </a:solidFill>
                <a:latin typeface="Barlow Condensed Black"/>
                <a:ea typeface="Barlow Condensed Black"/>
                <a:cs typeface="Barlow Condensed Black"/>
              </a:rPr>
              <a:t>E  QUESTION ONE</a:t>
            </a:r>
            <a:endParaRPr sz="4875" b="0">
              <a:solidFill>
                <a:srgbClr val="F6F4E9"/>
              </a:solidFill>
              <a:latin typeface="Barlow Condensed Black"/>
              <a:ea typeface="Barlow Condensed Black"/>
              <a:cs typeface="Barlow Condensed Black"/>
            </a:endParaRPr>
          </a:p>
        </p:txBody>
      </p:sp>
      <p:sp>
        <p:nvSpPr>
          <p:cNvPr id="11" name="page-number">
            <a:extLst xmlns:a="http://schemas.openxmlformats.org/drawingml/2006/main">
              <a:ext uri="{FF2B5EF4-FFF2-40B4-BE49-F238E27FC236}">
                <a16:creationId xmlns:a16="http://schemas.microsoft.com/office/drawing/2014/main" id="{4D3F0B2C-B024-4002-870F-9141B916D933}"/>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13</a:t>
            </a:r>
            <a:endParaRPr sz="1650" b="0">
              <a:solidFill>
                <a:srgbClr val="F6F4E9"/>
              </a:solidFill>
              <a:latin typeface="Work Sans Medium"/>
              <a:ea typeface="Work Sans Medium"/>
              <a:cs typeface="Work Sans Medium"/>
            </a:endParaRPr>
          </a:p>
        </p:txBody>
      </p:sp>
      <p:sp>
        <p:nvSpPr>
          <p:cNvPr id="13" name="question">
            <a:extLst xmlns:a="http://schemas.openxmlformats.org/drawingml/2006/main">
              <a:ext uri="{FF2B5EF4-FFF2-40B4-BE49-F238E27FC236}">
                <a16:creationId xmlns:a16="http://schemas.microsoft.com/office/drawing/2014/main" id="{2151E73E-65B7-4FEE-8CF6-C305508F0C61}"/>
              </a:ext>
            </a:extLst>
          </p:cNvPr>
          <p:cNvSpPr>
            <a:spLocks xmlns:a="http://schemas.openxmlformats.org/drawingml/2006/main" noGrp="1"/>
          </p:cNvSpPr>
          <p:nvPr/>
        </p:nvSpPr>
        <p:spPr>
          <a:xfrm xmlns:a="http://schemas.openxmlformats.org/drawingml/2006/main">
            <a:off x="1714500" y="1314450"/>
            <a:ext cx="9525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Mina seeks to teach in Ridge. Which office reviews her application?</a:t>
            </a:r>
            <a:endParaRPr sz="2175" b="0">
              <a:solidFill>
                <a:srgbClr val="F6F4E9"/>
              </a:solidFill>
              <a:latin typeface="Work Sans Medium"/>
              <a:ea typeface="Work Sans Medium"/>
              <a:cs typeface="Work Sans Medium"/>
            </a:endParaRPr>
          </a:p>
        </p:txBody>
      </p:sp>
      <p:sp>
        <p:nvSpPr>
          <p:cNvPr id="14" name="creator-credit">
            <a:extLst xmlns:a="http://schemas.openxmlformats.org/drawingml/2006/main">
              <a:ext uri="{FF2B5EF4-FFF2-40B4-BE49-F238E27FC236}">
                <a16:creationId xmlns:a16="http://schemas.microsoft.com/office/drawing/2014/main" id="{CD5606E0-A415-4EDB-9790-D1AD0C1ACFCF}"/>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131640922"/>
      </p:ext>
    </p:extLst>
  </p:cSld>
</p:sld>
</file>

<file path=ppt/slides/slide16.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9B00011-BACD-477D-8934-5629ACDE79CF}"/>
              </a:ext>
            </a:extLst>
          </p:cNvPr>
          <p:cNvPicPr>
            <a:picLocks xmlns:a="http://schemas.openxmlformats.org/drawingml/2006/main" noChangeAspect="1"/>
          </p:cNvPicPr>
          <p:nvPr/>
        </p:nvPicPr>
        <p:blipFill>
          <a:blip xmlns:r="http://schemas.openxmlformats.org/officeDocument/2006/relationships" xmlns:a="http://schemas.openxmlformats.org/drawingml/2006/main" r:embed="R2f716753de564a59"/>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9" name="title">
            <a:extLst xmlns:a="http://schemas.openxmlformats.org/drawingml/2006/main">
              <a:ext uri="{FF2B5EF4-FFF2-40B4-BE49-F238E27FC236}">
                <a16:creationId xmlns:a16="http://schemas.microsoft.com/office/drawing/2014/main" id="{5D65E9A8-BDD6-4EA2-A1DD-B786B13A8145}"/>
              </a:ext>
            </a:extLst>
          </p:cNvPr>
          <p:cNvSpPr>
            <a:spLocks xmlns:a="http://schemas.openxmlformats.org/drawingml/2006/main" noGrp="1"/>
          </p:cNvSpPr>
          <p:nvPr/>
        </p:nvSpPr>
        <p:spPr>
          <a:xfrm xmlns:a="http://schemas.openxmlformats.org/drawingml/2006/main">
            <a:off x="857250" y="381000"/>
            <a:ext cx="67627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5400" b="0">
                <a:solidFill>
                  <a:srgbClr val="F6F4E9"/>
                </a:solidFill>
                <a:latin typeface="Barlow Condensed Black"/>
                <a:ea typeface="Barlow Condensed Black"/>
                <a:cs typeface="Barlow Condensed Black"/>
              </a:defRPr>
            </a:defPPr>
            <a:lvl1pPr algn="l">
              <a:buNone/>
              <a:defRPr sz="4650" b="0">
                <a:solidFill>
                  <a:srgbClr val="F6F4E9"/>
                </a:solidFill>
                <a:latin typeface="Barlow Condensed Black"/>
                <a:ea typeface="Barlow Condensed Black"/>
                <a:cs typeface="Barlow Condensed Black"/>
              </a:defRPr>
            </a:lvl1pPr>
            <a:lvl2pPr algn="l">
              <a:buNone/>
              <a:defRPr sz="4650" b="0">
                <a:solidFill>
                  <a:srgbClr val="F6F4E9"/>
                </a:solidFill>
                <a:latin typeface="Barlow Condensed Black"/>
                <a:ea typeface="Barlow Condensed Black"/>
                <a:cs typeface="Barlow Condensed Black"/>
              </a:defRPr>
            </a:lvl2pPr>
            <a:lvl3pPr algn="l">
              <a:buNone/>
              <a:defRPr sz="4650" b="0">
                <a:solidFill>
                  <a:srgbClr val="F6F4E9"/>
                </a:solidFill>
                <a:latin typeface="Barlow Condensed Black"/>
                <a:ea typeface="Barlow Condensed Black"/>
                <a:cs typeface="Barlow Condensed Black"/>
              </a:defRPr>
            </a:lvl3pPr>
            <a:lvl4pPr algn="l">
              <a:buNone/>
              <a:defRPr sz="4650" b="0">
                <a:solidFill>
                  <a:srgbClr val="F6F4E9"/>
                </a:solidFill>
                <a:latin typeface="Barlow Condensed Black"/>
                <a:ea typeface="Barlow Condensed Black"/>
                <a:cs typeface="Barlow Condensed Black"/>
              </a:defRPr>
            </a:lvl4pPr>
            <a:lvl5pPr algn="l">
              <a:buNone/>
              <a:defRPr sz="4650" b="0">
                <a:solidFill>
                  <a:srgbClr val="F6F4E9"/>
                </a:solidFill>
                <a:latin typeface="Barlow Condensed Black"/>
                <a:ea typeface="Barlow Condensed Black"/>
                <a:cs typeface="Barlow Condensed Black"/>
              </a:defRPr>
            </a:lvl5pPr>
            <a:lvl6pPr algn="l">
              <a:buNone/>
              <a:defRPr sz="4650" b="0">
                <a:solidFill>
                  <a:srgbClr val="F6F4E9"/>
                </a:solidFill>
                <a:latin typeface="Barlow Condensed Black"/>
                <a:ea typeface="Barlow Condensed Black"/>
                <a:cs typeface="Barlow Condensed Black"/>
              </a:defRPr>
            </a:lvl6pPr>
            <a:lvl7pPr algn="l">
              <a:buNone/>
              <a:defRPr sz="4650" b="0">
                <a:solidFill>
                  <a:srgbClr val="F6F4E9"/>
                </a:solidFill>
                <a:latin typeface="Barlow Condensed Black"/>
                <a:ea typeface="Barlow Condensed Black"/>
                <a:cs typeface="Barlow Condensed Black"/>
              </a:defRPr>
            </a:lvl7pPr>
            <a:lvl8pPr algn="l">
              <a:buNone/>
              <a:defRPr sz="4650" b="0">
                <a:solidFill>
                  <a:srgbClr val="F6F4E9"/>
                </a:solidFill>
                <a:latin typeface="Barlow Condensed Black"/>
                <a:ea typeface="Barlow Condensed Black"/>
                <a:cs typeface="Barlow Condensed Black"/>
              </a:defRPr>
            </a:lvl8pPr>
            <a:lvl9pPr algn="l">
              <a:buNone/>
              <a:defRPr sz="46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5400" b="0">
                <a:solidFill>
                  <a:srgbClr val="F6F4E9"/>
                </a:solidFill>
                <a:latin typeface="Barlow Condensed Black"/>
                <a:ea typeface="Barlow Condensed Black"/>
                <a:cs typeface="Barlow Condensed Black"/>
              </a:defRPr>
            </a:pPr>
            <a:r>
              <a:rPr sz="5400" b="0">
                <a:solidFill>
                  <a:srgbClr val="F6F4E9"/>
                </a:solidFill>
                <a:latin typeface="Barlow Condensed Black"/>
                <a:ea typeface="Barlow Condensed Black"/>
                <a:cs typeface="Barlow Condensed Black"/>
              </a:rPr>
              <a:t>E  QUESTION TWO</a:t>
            </a:r>
            <a:endParaRPr sz="540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056C733F-FB84-4CDD-8AEB-77409301C683}"/>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14</a:t>
            </a:r>
            <a:endParaRPr sz="1650" b="0">
              <a:solidFill>
                <a:srgbClr val="F6F4E9"/>
              </a:solidFill>
              <a:latin typeface="Work Sans Medium"/>
              <a:ea typeface="Work Sans Medium"/>
              <a:cs typeface="Work Sans Medium"/>
            </a:endParaRPr>
          </a:p>
        </p:txBody>
      </p:sp>
      <p:sp>
        <p:nvSpPr>
          <p:cNvPr id="12" name="chosen-office">
            <a:extLst xmlns:a="http://schemas.openxmlformats.org/drawingml/2006/main">
              <a:ext uri="{FF2B5EF4-FFF2-40B4-BE49-F238E27FC236}">
                <a16:creationId xmlns:a16="http://schemas.microsoft.com/office/drawing/2014/main" id="{AE34F477-E485-47EC-AC8D-F3C1503BC07F}"/>
              </a:ext>
            </a:extLst>
          </p:cNvPr>
          <p:cNvSpPr>
            <a:spLocks xmlns:a="http://schemas.openxmlformats.org/drawingml/2006/main" noGrp="1"/>
          </p:cNvSpPr>
          <p:nvPr/>
        </p:nvSpPr>
        <p:spPr>
          <a:xfrm xmlns:a="http://schemas.openxmlformats.org/drawingml/2006/main">
            <a:off x="857250" y="138112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400" b="0">
                <a:solidFill>
                  <a:srgbClr val="F6F4E9"/>
                </a:solidFill>
                <a:latin typeface="Work Sans Medium"/>
                <a:ea typeface="Work Sans Medium"/>
                <a:cs typeface="Work Sans Medium"/>
              </a:defRPr>
            </a:defPPr>
            <a:lvl1pPr algn="l">
              <a:buNone/>
              <a:defRPr sz="2400" b="0">
                <a:solidFill>
                  <a:srgbClr val="F6F4E9"/>
                </a:solidFill>
                <a:latin typeface="Work Sans Medium"/>
                <a:ea typeface="Work Sans Medium"/>
                <a:cs typeface="Work Sans Medium"/>
              </a:defRPr>
            </a:lvl1pPr>
            <a:lvl2pPr algn="l">
              <a:buNone/>
              <a:defRPr sz="2400" b="0">
                <a:solidFill>
                  <a:srgbClr val="F6F4E9"/>
                </a:solidFill>
                <a:latin typeface="Work Sans Medium"/>
                <a:ea typeface="Work Sans Medium"/>
                <a:cs typeface="Work Sans Medium"/>
              </a:defRPr>
            </a:lvl2pPr>
            <a:lvl3pPr algn="l">
              <a:buNone/>
              <a:defRPr sz="2400" b="0">
                <a:solidFill>
                  <a:srgbClr val="F6F4E9"/>
                </a:solidFill>
                <a:latin typeface="Work Sans Medium"/>
                <a:ea typeface="Work Sans Medium"/>
                <a:cs typeface="Work Sans Medium"/>
              </a:defRPr>
            </a:lvl3pPr>
            <a:lvl4pPr algn="l">
              <a:buNone/>
              <a:defRPr sz="2400" b="0">
                <a:solidFill>
                  <a:srgbClr val="F6F4E9"/>
                </a:solidFill>
                <a:latin typeface="Work Sans Medium"/>
                <a:ea typeface="Work Sans Medium"/>
                <a:cs typeface="Work Sans Medium"/>
              </a:defRPr>
            </a:lvl4pPr>
            <a:lvl5pPr algn="l">
              <a:buNone/>
              <a:defRPr sz="2400" b="0">
                <a:solidFill>
                  <a:srgbClr val="F6F4E9"/>
                </a:solidFill>
                <a:latin typeface="Work Sans Medium"/>
                <a:ea typeface="Work Sans Medium"/>
                <a:cs typeface="Work Sans Medium"/>
              </a:defRPr>
            </a:lvl5pPr>
            <a:lvl6pPr algn="l">
              <a:buNone/>
              <a:defRPr sz="2400" b="0">
                <a:solidFill>
                  <a:srgbClr val="F6F4E9"/>
                </a:solidFill>
                <a:latin typeface="Work Sans Medium"/>
                <a:ea typeface="Work Sans Medium"/>
                <a:cs typeface="Work Sans Medium"/>
              </a:defRPr>
            </a:lvl6pPr>
            <a:lvl7pPr algn="l">
              <a:buNone/>
              <a:defRPr sz="2400" b="0">
                <a:solidFill>
                  <a:srgbClr val="F6F4E9"/>
                </a:solidFill>
                <a:latin typeface="Work Sans Medium"/>
                <a:ea typeface="Work Sans Medium"/>
                <a:cs typeface="Work Sans Medium"/>
              </a:defRPr>
            </a:lvl7pPr>
            <a:lvl8pPr algn="l">
              <a:buNone/>
              <a:defRPr sz="2400" b="0">
                <a:solidFill>
                  <a:srgbClr val="F6F4E9"/>
                </a:solidFill>
                <a:latin typeface="Work Sans Medium"/>
                <a:ea typeface="Work Sans Medium"/>
                <a:cs typeface="Work Sans Medium"/>
              </a:defRPr>
            </a:lvl8pPr>
            <a:lvl9pPr algn="l">
              <a:buNone/>
              <a:defRPr sz="2400" b="0">
                <a:solidFill>
                  <a:srgbClr val="F6F4E9"/>
                </a:solidFill>
                <a:latin typeface="Work Sans Medium"/>
                <a:ea typeface="Work Sans Medium"/>
                <a:cs typeface="Work Sans Medium"/>
              </a:defRPr>
            </a:lvl9pPr>
          </a:lstStyle>
          <a:p xmlns:a="http://schemas.openxmlformats.org/drawingml/2006/main">
            <a:pPr algn="l">
              <a:lnSpc>
                <a:spcPct val="104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Your chosen office now receives Mina’s application.</a:t>
            </a:r>
            <a:endParaRPr sz="2400" b="0">
              <a:solidFill>
                <a:srgbClr val="F6F4E9"/>
              </a:solidFill>
              <a:latin typeface="Work Sans Medium"/>
              <a:ea typeface="Work Sans Medium"/>
              <a:cs typeface="Work Sans Medium"/>
            </a:endParaRPr>
          </a:p>
        </p:txBody>
      </p:sp>
      <p:sp>
        <p:nvSpPr>
          <p:cNvPr id="13" name="training">
            <a:extLst xmlns:a="http://schemas.openxmlformats.org/drawingml/2006/main">
              <a:ext uri="{FF2B5EF4-FFF2-40B4-BE49-F238E27FC236}">
                <a16:creationId xmlns:a16="http://schemas.microsoft.com/office/drawing/2014/main" id="{D2AD50F5-F3CF-419C-96BB-60345C943A49}"/>
              </a:ext>
            </a:extLst>
          </p:cNvPr>
          <p:cNvSpPr>
            <a:spLocks xmlns:a="http://schemas.openxmlformats.org/drawingml/2006/main" noGrp="1"/>
          </p:cNvSpPr>
          <p:nvPr/>
        </p:nvSpPr>
        <p:spPr>
          <a:xfrm xmlns:a="http://schemas.openxmlformats.org/drawingml/2006/main">
            <a:off x="857250" y="1943100"/>
            <a:ext cx="1047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025" b="0">
                <a:solidFill>
                  <a:srgbClr val="F6F4E9"/>
                </a:solidFill>
                <a:latin typeface="Work Sans Medium"/>
                <a:ea typeface="Work Sans Medium"/>
                <a:cs typeface="Work Sans Medium"/>
              </a:defRPr>
            </a:defPPr>
            <a:lvl1pPr algn="l">
              <a:buNone/>
              <a:defRPr sz="2025" b="0">
                <a:solidFill>
                  <a:srgbClr val="F6F4E9"/>
                </a:solidFill>
                <a:latin typeface="Work Sans Medium"/>
                <a:ea typeface="Work Sans Medium"/>
                <a:cs typeface="Work Sans Medium"/>
              </a:defRPr>
            </a:lvl1pPr>
            <a:lvl2pPr algn="l">
              <a:buNone/>
              <a:defRPr sz="2025" b="0">
                <a:solidFill>
                  <a:srgbClr val="F6F4E9"/>
                </a:solidFill>
                <a:latin typeface="Work Sans Medium"/>
                <a:ea typeface="Work Sans Medium"/>
                <a:cs typeface="Work Sans Medium"/>
              </a:defRPr>
            </a:lvl2pPr>
            <a:lvl3pPr algn="l">
              <a:buNone/>
              <a:defRPr sz="2025" b="0">
                <a:solidFill>
                  <a:srgbClr val="F6F4E9"/>
                </a:solidFill>
                <a:latin typeface="Work Sans Medium"/>
                <a:ea typeface="Work Sans Medium"/>
                <a:cs typeface="Work Sans Medium"/>
              </a:defRPr>
            </a:lvl3pPr>
            <a:lvl4pPr algn="l">
              <a:buNone/>
              <a:defRPr sz="2025" b="0">
                <a:solidFill>
                  <a:srgbClr val="F6F4E9"/>
                </a:solidFill>
                <a:latin typeface="Work Sans Medium"/>
                <a:ea typeface="Work Sans Medium"/>
                <a:cs typeface="Work Sans Medium"/>
              </a:defRPr>
            </a:lvl4pPr>
            <a:lvl5pPr algn="l">
              <a:buNone/>
              <a:defRPr sz="2025" b="0">
                <a:solidFill>
                  <a:srgbClr val="F6F4E9"/>
                </a:solidFill>
                <a:latin typeface="Work Sans Medium"/>
                <a:ea typeface="Work Sans Medium"/>
                <a:cs typeface="Work Sans Medium"/>
              </a:defRPr>
            </a:lvl5pPr>
            <a:lvl6pPr algn="l">
              <a:buNone/>
              <a:defRPr sz="2025" b="0">
                <a:solidFill>
                  <a:srgbClr val="F6F4E9"/>
                </a:solidFill>
                <a:latin typeface="Work Sans Medium"/>
                <a:ea typeface="Work Sans Medium"/>
                <a:cs typeface="Work Sans Medium"/>
              </a:defRPr>
            </a:lvl6pPr>
            <a:lvl7pPr algn="l">
              <a:buNone/>
              <a:defRPr sz="2025" b="0">
                <a:solidFill>
                  <a:srgbClr val="F6F4E9"/>
                </a:solidFill>
                <a:latin typeface="Work Sans Medium"/>
                <a:ea typeface="Work Sans Medium"/>
                <a:cs typeface="Work Sans Medium"/>
              </a:defRPr>
            </a:lvl7pPr>
            <a:lvl8pPr algn="l">
              <a:buNone/>
              <a:defRPr sz="2025" b="0">
                <a:solidFill>
                  <a:srgbClr val="F6F4E9"/>
                </a:solidFill>
                <a:latin typeface="Work Sans Medium"/>
                <a:ea typeface="Work Sans Medium"/>
                <a:cs typeface="Work Sans Medium"/>
              </a:defRPr>
            </a:lvl8pPr>
            <a:lvl9pPr algn="l">
              <a:buNone/>
              <a:defRPr sz="2025" b="0">
                <a:solidFill>
                  <a:srgbClr val="F6F4E9"/>
                </a:solidFill>
                <a:latin typeface="Work Sans Medium"/>
                <a:ea typeface="Work Sans Medium"/>
                <a:cs typeface="Work Sans Medium"/>
              </a:defRPr>
            </a:lvl9pPr>
          </a:lstStyle>
          <a:p xmlns:a="http://schemas.openxmlformats.org/drawingml/2006/main">
            <a:pPr algn="l">
              <a:lnSpc>
                <a:spcPct val="104000"/>
              </a:lnSpc>
              <a:buNone/>
              <a:defRPr sz="2025" b="0">
                <a:solidFill>
                  <a:srgbClr val="F6F4E9"/>
                </a:solidFill>
                <a:latin typeface="Work Sans Medium"/>
                <a:ea typeface="Work Sans Medium"/>
                <a:cs typeface="Work Sans Medium"/>
              </a:defRPr>
            </a:pPr>
            <a:r>
              <a:rPr sz="2025" b="0">
                <a:solidFill>
                  <a:srgbClr val="F6F4E9"/>
                </a:solidFill>
                <a:latin typeface="Work Sans Medium"/>
                <a:ea typeface="Work Sans Medium"/>
                <a:cs typeface="Work Sans Medium"/>
              </a:rPr>
              <a:t>She trained in Plain and wants to teach in Ridge.</a:t>
            </a:r>
            <a:endParaRPr sz="2025" b="0">
              <a:solidFill>
                <a:srgbClr val="F6F4E9"/>
              </a:solidFill>
              <a:latin typeface="Work Sans Medium"/>
              <a:ea typeface="Work Sans Medium"/>
              <a:cs typeface="Work Sans Medium"/>
            </a:endParaRPr>
          </a:p>
        </p:txBody>
      </p:sp>
      <p:sp>
        <p:nvSpPr>
          <p:cNvPr id="14" name="discussion-question">
            <a:extLst xmlns:a="http://schemas.openxmlformats.org/drawingml/2006/main">
              <a:ext uri="{FF2B5EF4-FFF2-40B4-BE49-F238E27FC236}">
                <a16:creationId xmlns:a16="http://schemas.microsoft.com/office/drawing/2014/main" id="{3676CFA7-CE6F-4BCE-92E8-1511DD67180D}"/>
              </a:ext>
            </a:extLst>
          </p:cNvPr>
          <p:cNvSpPr>
            <a:spLocks xmlns:a="http://schemas.openxmlformats.org/drawingml/2006/main" noGrp="1"/>
          </p:cNvSpPr>
          <p:nvPr/>
        </p:nvSpPr>
        <p:spPr>
          <a:xfrm xmlns:a="http://schemas.openxmlformats.org/drawingml/2006/main">
            <a:off x="1714500" y="2533650"/>
            <a:ext cx="9525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225" b="0">
                <a:solidFill>
                  <a:srgbClr val="F6F4E9"/>
                </a:solidFill>
                <a:latin typeface="Work Sans SemiBold"/>
                <a:ea typeface="Work Sans SemiBold"/>
                <a:cs typeface="Work Sans SemiBold"/>
              </a:defRPr>
            </a:defPPr>
            <a:lvl1pPr algn="l">
              <a:buNone/>
              <a:defRPr sz="3225" b="0">
                <a:solidFill>
                  <a:srgbClr val="F6F4E9"/>
                </a:solidFill>
                <a:latin typeface="Work Sans SemiBold"/>
                <a:ea typeface="Work Sans SemiBold"/>
                <a:cs typeface="Work Sans SemiBold"/>
              </a:defRPr>
            </a:lvl1pPr>
            <a:lvl2pPr algn="l">
              <a:buNone/>
              <a:defRPr sz="3225" b="0">
                <a:solidFill>
                  <a:srgbClr val="F6F4E9"/>
                </a:solidFill>
                <a:latin typeface="Work Sans SemiBold"/>
                <a:ea typeface="Work Sans SemiBold"/>
                <a:cs typeface="Work Sans SemiBold"/>
              </a:defRPr>
            </a:lvl2pPr>
            <a:lvl3pPr algn="l">
              <a:buNone/>
              <a:defRPr sz="3225" b="0">
                <a:solidFill>
                  <a:srgbClr val="F6F4E9"/>
                </a:solidFill>
                <a:latin typeface="Work Sans SemiBold"/>
                <a:ea typeface="Work Sans SemiBold"/>
                <a:cs typeface="Work Sans SemiBold"/>
              </a:defRPr>
            </a:lvl3pPr>
            <a:lvl4pPr algn="l">
              <a:buNone/>
              <a:defRPr sz="3225" b="0">
                <a:solidFill>
                  <a:srgbClr val="F6F4E9"/>
                </a:solidFill>
                <a:latin typeface="Work Sans SemiBold"/>
                <a:ea typeface="Work Sans SemiBold"/>
                <a:cs typeface="Work Sans SemiBold"/>
              </a:defRPr>
            </a:lvl4pPr>
            <a:lvl5pPr algn="l">
              <a:buNone/>
              <a:defRPr sz="3225" b="0">
                <a:solidFill>
                  <a:srgbClr val="F6F4E9"/>
                </a:solidFill>
                <a:latin typeface="Work Sans SemiBold"/>
                <a:ea typeface="Work Sans SemiBold"/>
                <a:cs typeface="Work Sans SemiBold"/>
              </a:defRPr>
            </a:lvl5pPr>
            <a:lvl6pPr algn="l">
              <a:buNone/>
              <a:defRPr sz="3225" b="0">
                <a:solidFill>
                  <a:srgbClr val="F6F4E9"/>
                </a:solidFill>
                <a:latin typeface="Work Sans SemiBold"/>
                <a:ea typeface="Work Sans SemiBold"/>
                <a:cs typeface="Work Sans SemiBold"/>
              </a:defRPr>
            </a:lvl6pPr>
            <a:lvl7pPr algn="l">
              <a:buNone/>
              <a:defRPr sz="3225" b="0">
                <a:solidFill>
                  <a:srgbClr val="F6F4E9"/>
                </a:solidFill>
                <a:latin typeface="Work Sans SemiBold"/>
                <a:ea typeface="Work Sans SemiBold"/>
                <a:cs typeface="Work Sans SemiBold"/>
              </a:defRPr>
            </a:lvl7pPr>
            <a:lvl8pPr algn="l">
              <a:buNone/>
              <a:defRPr sz="3225" b="0">
                <a:solidFill>
                  <a:srgbClr val="F6F4E9"/>
                </a:solidFill>
                <a:latin typeface="Work Sans SemiBold"/>
                <a:ea typeface="Work Sans SemiBold"/>
                <a:cs typeface="Work Sans SemiBold"/>
              </a:defRPr>
            </a:lvl8pPr>
            <a:lvl9pPr algn="l">
              <a:buNone/>
              <a:defRPr sz="3225" b="0">
                <a:solidFill>
                  <a:srgbClr val="F6F4E9"/>
                </a:solidFill>
                <a:latin typeface="Work Sans SemiBold"/>
                <a:ea typeface="Work Sans SemiBold"/>
                <a:cs typeface="Work Sans SemiBold"/>
              </a:defRPr>
            </a:lvl9pPr>
          </a:lstStyle>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How should that office check</a:t>
            </a:r>
            <a:endParaRPr sz="3225" b="0">
              <a:solidFill>
                <a:srgbClr val="F6F4E9"/>
              </a:solidFill>
              <a:latin typeface="Work Sans SemiBold"/>
              <a:ea typeface="Work Sans SemiBold"/>
              <a:cs typeface="Work Sans SemiBold"/>
            </a:endParaRPr>
          </a:p>
          <a:p xmlns:a="http://schemas.openxmlformats.org/drawingml/2006/main">
            <a:pPr algn="l">
              <a:lnSpc>
                <a:spcPct val="104000"/>
              </a:lnSpc>
              <a:buNone/>
              <a:defRPr sz="3225" b="0">
                <a:solidFill>
                  <a:srgbClr val="F6F4E9"/>
                </a:solidFill>
                <a:latin typeface="Work Sans SemiBold"/>
                <a:ea typeface="Work Sans SemiBold"/>
                <a:cs typeface="Work Sans SemiBold"/>
              </a:defRPr>
            </a:pPr>
            <a:r>
              <a:rPr sz="3225" b="0">
                <a:solidFill>
                  <a:srgbClr val="F6F4E9"/>
                </a:solidFill>
                <a:latin typeface="Work Sans SemiBold"/>
                <a:ea typeface="Work Sans SemiBold"/>
                <a:cs typeface="Work Sans SemiBold"/>
              </a:rPr>
              <a:t>her qualifications fairly?</a:t>
            </a:r>
            <a:endParaRPr sz="3225" b="0">
              <a:solidFill>
                <a:srgbClr val="F6F4E9"/>
              </a:solidFill>
              <a:latin typeface="Work Sans SemiBold"/>
              <a:ea typeface="Work Sans SemiBold"/>
              <a:cs typeface="Work Sans SemiBold"/>
            </a:endParaRPr>
          </a:p>
        </p:txBody>
      </p:sp>
      <p:sp>
        <p:nvSpPr>
          <p:cNvPr id="15" name="action-purpose">
            <a:extLst xmlns:a="http://schemas.openxmlformats.org/drawingml/2006/main">
              <a:ext uri="{FF2B5EF4-FFF2-40B4-BE49-F238E27FC236}">
                <a16:creationId xmlns:a16="http://schemas.microsoft.com/office/drawing/2014/main" id="{41271270-31FE-4586-AEF7-636BF05AD521}"/>
              </a:ext>
            </a:extLst>
          </p:cNvPr>
          <p:cNvSpPr>
            <a:spLocks xmlns:a="http://schemas.openxmlformats.org/drawingml/2006/main" noGrp="1"/>
          </p:cNvSpPr>
          <p:nvPr/>
        </p:nvSpPr>
        <p:spPr>
          <a:xfrm xmlns:a="http://schemas.openxmlformats.org/drawingml/2006/main">
            <a:off x="1714500" y="3619500"/>
            <a:ext cx="9525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04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What would your action achieve?</a:t>
            </a:r>
            <a:endParaRPr sz="2175" b="0">
              <a:solidFill>
                <a:srgbClr val="F6F4E9"/>
              </a:solidFill>
              <a:latin typeface="Work Sans Medium"/>
              <a:ea typeface="Work Sans Medium"/>
              <a:cs typeface="Work Sans Medium"/>
            </a:endParaRPr>
          </a:p>
        </p:txBody>
      </p:sp>
      <p:sp>
        <p:nvSpPr>
          <p:cNvPr id="16" name="example">
            <a:extLst xmlns:a="http://schemas.openxmlformats.org/drawingml/2006/main">
              <a:ext uri="{FF2B5EF4-FFF2-40B4-BE49-F238E27FC236}">
                <a16:creationId xmlns:a16="http://schemas.microsoft.com/office/drawing/2014/main" id="{FC51911C-254C-46EF-B0E2-6C4111F9B584}"/>
              </a:ext>
            </a:extLst>
          </p:cNvPr>
          <p:cNvSpPr>
            <a:spLocks xmlns:a="http://schemas.openxmlformats.org/drawingml/2006/main" noGrp="1"/>
          </p:cNvSpPr>
          <p:nvPr/>
        </p:nvSpPr>
        <p:spPr>
          <a:xfrm xmlns:a="http://schemas.openxmlformats.org/drawingml/2006/main">
            <a:off x="3048000" y="4143375"/>
            <a:ext cx="8096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04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Example: compare her training with published</a:t>
            </a:r>
            <a:endParaRPr sz="1950" b="0">
              <a:solidFill>
                <a:srgbClr val="F6F4E9"/>
              </a:solidFill>
              <a:latin typeface="Work Sans Medium"/>
              <a:ea typeface="Work Sans Medium"/>
              <a:cs typeface="Work Sans Medium"/>
            </a:endParaRPr>
          </a:p>
          <a:p xmlns:a="http://schemas.openxmlformats.org/drawingml/2006/main">
            <a:pPr algn="l">
              <a:lnSpc>
                <a:spcPct val="104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teaching requirements.</a:t>
            </a:r>
            <a:endParaRPr sz="1950" b="0">
              <a:solidFill>
                <a:srgbClr val="F6F4E9"/>
              </a:solidFill>
              <a:latin typeface="Work Sans Medium"/>
              <a:ea typeface="Work Sans Medium"/>
              <a:cs typeface="Work Sans Medium"/>
            </a:endParaRPr>
          </a:p>
        </p:txBody>
      </p:sp>
      <p:sp>
        <p:nvSpPr>
          <p:cNvPr id="17" name="creator-credit">
            <a:extLst xmlns:a="http://schemas.openxmlformats.org/drawingml/2006/main">
              <a:ext uri="{FF2B5EF4-FFF2-40B4-BE49-F238E27FC236}">
                <a16:creationId xmlns:a16="http://schemas.microsoft.com/office/drawing/2014/main" id="{23EEFF26-7083-4042-935E-892D535723B6}"/>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275108615"/>
      </p:ext>
    </p:extLst>
  </p:cSld>
</p:sld>
</file>

<file path=ppt/slides/slide17.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13A1F194-F0FE-4E65-936A-F752C660B083}"/>
              </a:ext>
            </a:extLst>
          </p:cNvPr>
          <p:cNvPicPr>
            <a:picLocks xmlns:a="http://schemas.openxmlformats.org/drawingml/2006/main" noChangeAspect="1"/>
          </p:cNvPicPr>
          <p:nvPr/>
        </p:nvPicPr>
        <p:blipFill>
          <a:blip xmlns:r="http://schemas.openxmlformats.org/officeDocument/2006/relationships" xmlns:a="http://schemas.openxmlformats.org/drawingml/2006/main" r:embed="Re810ccaedb5e46d1"/>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78DEBA86-CA5C-4FFD-A545-EFBAFE31E77F}"/>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5550" b="0">
                <a:solidFill>
                  <a:srgbClr val="F6F4E9"/>
                </a:solidFill>
                <a:latin typeface="Barlow Condensed Black"/>
                <a:ea typeface="Barlow Condensed Black"/>
                <a:cs typeface="Barlow Condensed Black"/>
              </a:defRPr>
            </a:defPPr>
            <a:lvl1pPr algn="l">
              <a:buNone/>
              <a:defRPr sz="5550" b="0">
                <a:solidFill>
                  <a:srgbClr val="F6F4E9"/>
                </a:solidFill>
                <a:latin typeface="Barlow Condensed Black"/>
                <a:ea typeface="Barlow Condensed Black"/>
                <a:cs typeface="Barlow Condensed Black"/>
              </a:defRPr>
            </a:lvl1pPr>
            <a:lvl2pPr algn="l">
              <a:buNone/>
              <a:defRPr sz="5550" b="0">
                <a:solidFill>
                  <a:srgbClr val="F6F4E9"/>
                </a:solidFill>
                <a:latin typeface="Barlow Condensed Black"/>
                <a:ea typeface="Barlow Condensed Black"/>
                <a:cs typeface="Barlow Condensed Black"/>
              </a:defRPr>
            </a:lvl2pPr>
            <a:lvl3pPr algn="l">
              <a:buNone/>
              <a:defRPr sz="5550" b="0">
                <a:solidFill>
                  <a:srgbClr val="F6F4E9"/>
                </a:solidFill>
                <a:latin typeface="Barlow Condensed Black"/>
                <a:ea typeface="Barlow Condensed Black"/>
                <a:cs typeface="Barlow Condensed Black"/>
              </a:defRPr>
            </a:lvl3pPr>
            <a:lvl4pPr algn="l">
              <a:buNone/>
              <a:defRPr sz="5550" b="0">
                <a:solidFill>
                  <a:srgbClr val="F6F4E9"/>
                </a:solidFill>
                <a:latin typeface="Barlow Condensed Black"/>
                <a:ea typeface="Barlow Condensed Black"/>
                <a:cs typeface="Barlow Condensed Black"/>
              </a:defRPr>
            </a:lvl4pPr>
            <a:lvl5pPr algn="l">
              <a:buNone/>
              <a:defRPr sz="5550" b="0">
                <a:solidFill>
                  <a:srgbClr val="F6F4E9"/>
                </a:solidFill>
                <a:latin typeface="Barlow Condensed Black"/>
                <a:ea typeface="Barlow Condensed Black"/>
                <a:cs typeface="Barlow Condensed Black"/>
              </a:defRPr>
            </a:lvl5pPr>
            <a:lvl6pPr algn="l">
              <a:buNone/>
              <a:defRPr sz="5550" b="0">
                <a:solidFill>
                  <a:srgbClr val="F6F4E9"/>
                </a:solidFill>
                <a:latin typeface="Barlow Condensed Black"/>
                <a:ea typeface="Barlow Condensed Black"/>
                <a:cs typeface="Barlow Condensed Black"/>
              </a:defRPr>
            </a:lvl6pPr>
            <a:lvl7pPr algn="l">
              <a:buNone/>
              <a:defRPr sz="5550" b="0">
                <a:solidFill>
                  <a:srgbClr val="F6F4E9"/>
                </a:solidFill>
                <a:latin typeface="Barlow Condensed Black"/>
                <a:ea typeface="Barlow Condensed Black"/>
                <a:cs typeface="Barlow Condensed Black"/>
              </a:defRPr>
            </a:lvl7pPr>
            <a:lvl8pPr algn="l">
              <a:buNone/>
              <a:defRPr sz="5550" b="0">
                <a:solidFill>
                  <a:srgbClr val="F6F4E9"/>
                </a:solidFill>
                <a:latin typeface="Barlow Condensed Black"/>
                <a:ea typeface="Barlow Condensed Black"/>
                <a:cs typeface="Barlow Condensed Black"/>
              </a:defRPr>
            </a:lvl8pPr>
            <a:lvl9pPr algn="l">
              <a:buNone/>
              <a:defRPr sz="55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5550" b="0">
                <a:solidFill>
                  <a:srgbClr val="F6F4E9"/>
                </a:solidFill>
                <a:latin typeface="Barlow Condensed Black"/>
                <a:ea typeface="Barlow Condensed Black"/>
                <a:cs typeface="Barlow Condensed Black"/>
              </a:defRPr>
            </a:pPr>
            <a:r>
              <a:rPr sz="5550" b="0">
                <a:solidFill>
                  <a:srgbClr val="F6F4E9"/>
                </a:solidFill>
                <a:latin typeface="Barlow Condensed Black"/>
                <a:ea typeface="Barlow Condensed Black"/>
                <a:cs typeface="Barlow Condensed Black"/>
              </a:rPr>
              <a:t>FEDERALISM</a:t>
            </a:r>
            <a:endParaRPr sz="5550" b="0">
              <a:solidFill>
                <a:srgbClr val="F6F4E9"/>
              </a:solidFill>
              <a:latin typeface="Barlow Condensed Black"/>
              <a:ea typeface="Barlow Condensed Black"/>
              <a:cs typeface="Barlow Condensed Black"/>
            </a:endParaRPr>
          </a:p>
        </p:txBody>
      </p:sp>
      <p:sp>
        <p:nvSpPr>
          <p:cNvPr id="11" name="page-number">
            <a:extLst xmlns:a="http://schemas.openxmlformats.org/drawingml/2006/main">
              <a:ext uri="{FF2B5EF4-FFF2-40B4-BE49-F238E27FC236}">
                <a16:creationId xmlns:a16="http://schemas.microsoft.com/office/drawing/2014/main" id="{AF920704-EDCD-4523-AC12-16FAE5301C19}"/>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15</a:t>
            </a:r>
            <a:endParaRPr sz="1650" b="0">
              <a:solidFill>
                <a:srgbClr val="F6F4E9"/>
              </a:solidFill>
              <a:latin typeface="Work Sans Medium"/>
              <a:ea typeface="Work Sans Medium"/>
              <a:cs typeface="Work Sans Medium"/>
            </a:endParaRPr>
          </a:p>
        </p:txBody>
      </p:sp>
      <p:sp>
        <p:nvSpPr>
          <p:cNvPr id="12" name="definition">
            <a:extLst xmlns:a="http://schemas.openxmlformats.org/drawingml/2006/main">
              <a:ext uri="{FF2B5EF4-FFF2-40B4-BE49-F238E27FC236}">
                <a16:creationId xmlns:a16="http://schemas.microsoft.com/office/drawing/2014/main" id="{7177F30F-303B-4E8A-BCBC-BBE26A6BCD53}"/>
              </a:ext>
            </a:extLst>
          </p:cNvPr>
          <p:cNvSpPr>
            <a:spLocks xmlns:a="http://schemas.openxmlformats.org/drawingml/2006/main" noGrp="1"/>
          </p:cNvSpPr>
          <p:nvPr/>
        </p:nvSpPr>
        <p:spPr>
          <a:xfrm xmlns:a="http://schemas.openxmlformats.org/drawingml/2006/main">
            <a:off x="1905000" y="1352550"/>
            <a:ext cx="85725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F6F4E9"/>
                </a:solidFill>
                <a:latin typeface="Work Sans Medium"/>
                <a:ea typeface="Work Sans Medium"/>
                <a:cs typeface="Work Sans Medium"/>
              </a:defRPr>
            </a:defPPr>
            <a:lvl1pPr algn="l">
              <a:buNone/>
              <a:defRPr sz="2400" b="0">
                <a:solidFill>
                  <a:srgbClr val="F6F4E9"/>
                </a:solidFill>
                <a:latin typeface="Work Sans Medium"/>
                <a:ea typeface="Work Sans Medium"/>
                <a:cs typeface="Work Sans Medium"/>
              </a:defRPr>
            </a:lvl1pPr>
            <a:lvl2pPr algn="l">
              <a:buNone/>
              <a:defRPr sz="2400" b="0">
                <a:solidFill>
                  <a:srgbClr val="F6F4E9"/>
                </a:solidFill>
                <a:latin typeface="Work Sans Medium"/>
                <a:ea typeface="Work Sans Medium"/>
                <a:cs typeface="Work Sans Medium"/>
              </a:defRPr>
            </a:lvl2pPr>
            <a:lvl3pPr algn="l">
              <a:buNone/>
              <a:defRPr sz="2400" b="0">
                <a:solidFill>
                  <a:srgbClr val="F6F4E9"/>
                </a:solidFill>
                <a:latin typeface="Work Sans Medium"/>
                <a:ea typeface="Work Sans Medium"/>
                <a:cs typeface="Work Sans Medium"/>
              </a:defRPr>
            </a:lvl3pPr>
            <a:lvl4pPr algn="l">
              <a:buNone/>
              <a:defRPr sz="2400" b="0">
                <a:solidFill>
                  <a:srgbClr val="F6F4E9"/>
                </a:solidFill>
                <a:latin typeface="Work Sans Medium"/>
                <a:ea typeface="Work Sans Medium"/>
                <a:cs typeface="Work Sans Medium"/>
              </a:defRPr>
            </a:lvl4pPr>
            <a:lvl5pPr algn="l">
              <a:buNone/>
              <a:defRPr sz="2400" b="0">
                <a:solidFill>
                  <a:srgbClr val="F6F4E9"/>
                </a:solidFill>
                <a:latin typeface="Work Sans Medium"/>
                <a:ea typeface="Work Sans Medium"/>
                <a:cs typeface="Work Sans Medium"/>
              </a:defRPr>
            </a:lvl5pPr>
            <a:lvl6pPr algn="l">
              <a:buNone/>
              <a:defRPr sz="2400" b="0">
                <a:solidFill>
                  <a:srgbClr val="F6F4E9"/>
                </a:solidFill>
                <a:latin typeface="Work Sans Medium"/>
                <a:ea typeface="Work Sans Medium"/>
                <a:cs typeface="Work Sans Medium"/>
              </a:defRPr>
            </a:lvl6pPr>
            <a:lvl7pPr algn="l">
              <a:buNone/>
              <a:defRPr sz="2400" b="0">
                <a:solidFill>
                  <a:srgbClr val="F6F4E9"/>
                </a:solidFill>
                <a:latin typeface="Work Sans Medium"/>
                <a:ea typeface="Work Sans Medium"/>
                <a:cs typeface="Work Sans Medium"/>
              </a:defRPr>
            </a:lvl7pPr>
            <a:lvl8pPr algn="l">
              <a:buNone/>
              <a:defRPr sz="2400" b="0">
                <a:solidFill>
                  <a:srgbClr val="F6F4E9"/>
                </a:solidFill>
                <a:latin typeface="Work Sans Medium"/>
                <a:ea typeface="Work Sans Medium"/>
                <a:cs typeface="Work Sans Medium"/>
              </a:defRPr>
            </a:lvl8pPr>
            <a:lvl9pPr algn="l">
              <a:buNone/>
              <a:defRPr sz="24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Protected national and regional authority,</a:t>
            </a:r>
            <a:endParaRPr sz="2400" b="0">
              <a:solidFill>
                <a:srgbClr val="F6F4E9"/>
              </a:solidFill>
              <a:latin typeface="Work Sans Medium"/>
              <a:ea typeface="Work Sans Medium"/>
              <a:cs typeface="Work Sans Medium"/>
            </a:endParaRPr>
          </a:p>
        </p:txBody>
      </p:sp>
      <p:sp>
        <p:nvSpPr>
          <p:cNvPr id="13" name="definition2">
            <a:extLst xmlns:a="http://schemas.openxmlformats.org/drawingml/2006/main">
              <a:ext uri="{FF2B5EF4-FFF2-40B4-BE49-F238E27FC236}">
                <a16:creationId xmlns:a16="http://schemas.microsoft.com/office/drawing/2014/main" id="{D0514FAC-1737-493C-B099-B5197C4FDE28}"/>
              </a:ext>
            </a:extLst>
          </p:cNvPr>
          <p:cNvSpPr>
            <a:spLocks xmlns:a="http://schemas.openxmlformats.org/drawingml/2006/main" noGrp="1"/>
          </p:cNvSpPr>
          <p:nvPr/>
        </p:nvSpPr>
        <p:spPr>
          <a:xfrm xmlns:a="http://schemas.openxmlformats.org/drawingml/2006/main">
            <a:off x="1905000" y="1828800"/>
            <a:ext cx="85725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400" b="0">
                <a:solidFill>
                  <a:srgbClr val="F6F4E9"/>
                </a:solidFill>
                <a:latin typeface="Work Sans Medium"/>
                <a:ea typeface="Work Sans Medium"/>
                <a:cs typeface="Work Sans Medium"/>
              </a:defRPr>
            </a:defPPr>
            <a:lvl1pPr algn="l">
              <a:buNone/>
              <a:defRPr sz="2400" b="0">
                <a:solidFill>
                  <a:srgbClr val="F6F4E9"/>
                </a:solidFill>
                <a:latin typeface="Work Sans Medium"/>
                <a:ea typeface="Work Sans Medium"/>
                <a:cs typeface="Work Sans Medium"/>
              </a:defRPr>
            </a:lvl1pPr>
            <a:lvl2pPr algn="l">
              <a:buNone/>
              <a:defRPr sz="2400" b="0">
                <a:solidFill>
                  <a:srgbClr val="F6F4E9"/>
                </a:solidFill>
                <a:latin typeface="Work Sans Medium"/>
                <a:ea typeface="Work Sans Medium"/>
                <a:cs typeface="Work Sans Medium"/>
              </a:defRPr>
            </a:lvl2pPr>
            <a:lvl3pPr algn="l">
              <a:buNone/>
              <a:defRPr sz="2400" b="0">
                <a:solidFill>
                  <a:srgbClr val="F6F4E9"/>
                </a:solidFill>
                <a:latin typeface="Work Sans Medium"/>
                <a:ea typeface="Work Sans Medium"/>
                <a:cs typeface="Work Sans Medium"/>
              </a:defRPr>
            </a:lvl3pPr>
            <a:lvl4pPr algn="l">
              <a:buNone/>
              <a:defRPr sz="2400" b="0">
                <a:solidFill>
                  <a:srgbClr val="F6F4E9"/>
                </a:solidFill>
                <a:latin typeface="Work Sans Medium"/>
                <a:ea typeface="Work Sans Medium"/>
                <a:cs typeface="Work Sans Medium"/>
              </a:defRPr>
            </a:lvl4pPr>
            <a:lvl5pPr algn="l">
              <a:buNone/>
              <a:defRPr sz="2400" b="0">
                <a:solidFill>
                  <a:srgbClr val="F6F4E9"/>
                </a:solidFill>
                <a:latin typeface="Work Sans Medium"/>
                <a:ea typeface="Work Sans Medium"/>
                <a:cs typeface="Work Sans Medium"/>
              </a:defRPr>
            </a:lvl5pPr>
            <a:lvl6pPr algn="l">
              <a:buNone/>
              <a:defRPr sz="2400" b="0">
                <a:solidFill>
                  <a:srgbClr val="F6F4E9"/>
                </a:solidFill>
                <a:latin typeface="Work Sans Medium"/>
                <a:ea typeface="Work Sans Medium"/>
                <a:cs typeface="Work Sans Medium"/>
              </a:defRPr>
            </a:lvl6pPr>
            <a:lvl7pPr algn="l">
              <a:buNone/>
              <a:defRPr sz="2400" b="0">
                <a:solidFill>
                  <a:srgbClr val="F6F4E9"/>
                </a:solidFill>
                <a:latin typeface="Work Sans Medium"/>
                <a:ea typeface="Work Sans Medium"/>
                <a:cs typeface="Work Sans Medium"/>
              </a:defRPr>
            </a:lvl7pPr>
            <a:lvl8pPr algn="l">
              <a:buNone/>
              <a:defRPr sz="2400" b="0">
                <a:solidFill>
                  <a:srgbClr val="F6F4E9"/>
                </a:solidFill>
                <a:latin typeface="Work Sans Medium"/>
                <a:ea typeface="Work Sans Medium"/>
                <a:cs typeface="Work Sans Medium"/>
              </a:defRPr>
            </a:lvl8pPr>
            <a:lvl9pPr algn="l">
              <a:buNone/>
              <a:defRPr sz="24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400" b="0">
                <a:solidFill>
                  <a:srgbClr val="F6F4E9"/>
                </a:solidFill>
                <a:latin typeface="Work Sans Medium"/>
                <a:ea typeface="Work Sans Medium"/>
                <a:cs typeface="Work Sans Medium"/>
              </a:defRPr>
            </a:pPr>
            <a:r>
              <a:rPr sz="2400" b="0">
                <a:solidFill>
                  <a:srgbClr val="F6F4E9"/>
                </a:solidFill>
                <a:latin typeface="Work Sans Medium"/>
                <a:ea typeface="Work Sans Medium"/>
                <a:cs typeface="Work Sans Medium"/>
              </a:rPr>
              <a:t>with participation in common government.</a:t>
            </a:r>
            <a:endParaRPr sz="2400" b="0">
              <a:solidFill>
                <a:srgbClr val="F6F4E9"/>
              </a:solidFill>
              <a:latin typeface="Work Sans Medium"/>
              <a:ea typeface="Work Sans Medium"/>
              <a:cs typeface="Work Sans Medium"/>
            </a:endParaRPr>
          </a:p>
        </p:txBody>
      </p:sp>
      <p:sp>
        <p:nvSpPr>
          <p:cNvPr id="14" name="self">
            <a:extLst xmlns:a="http://schemas.openxmlformats.org/drawingml/2006/main">
              <a:ext uri="{FF2B5EF4-FFF2-40B4-BE49-F238E27FC236}">
                <a16:creationId xmlns:a16="http://schemas.microsoft.com/office/drawing/2014/main" id="{396DB7AF-8BA4-4C9E-8693-551BA58C1F04}"/>
              </a:ext>
            </a:extLst>
          </p:cNvPr>
          <p:cNvSpPr>
            <a:spLocks xmlns:a="http://schemas.openxmlformats.org/drawingml/2006/main" noGrp="1"/>
          </p:cNvSpPr>
          <p:nvPr/>
        </p:nvSpPr>
        <p:spPr>
          <a:xfrm xmlns:a="http://schemas.openxmlformats.org/drawingml/2006/main">
            <a:off x="1714500" y="2447925"/>
            <a:ext cx="43815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750" b="0">
                <a:solidFill>
                  <a:srgbClr val="C6E4DD"/>
                </a:solidFill>
                <a:latin typeface="Barlow Condensed Black"/>
                <a:ea typeface="Barlow Condensed Black"/>
                <a:cs typeface="Barlow Condensed Black"/>
              </a:defRPr>
            </a:defPPr>
            <a:lvl1pPr algn="l">
              <a:buNone/>
              <a:defRPr sz="3750" b="0">
                <a:solidFill>
                  <a:srgbClr val="C6E4DD"/>
                </a:solidFill>
                <a:latin typeface="Barlow Condensed Black"/>
                <a:ea typeface="Barlow Condensed Black"/>
                <a:cs typeface="Barlow Condensed Black"/>
              </a:defRPr>
            </a:lvl1pPr>
            <a:lvl2pPr algn="l">
              <a:buNone/>
              <a:defRPr sz="3750" b="0">
                <a:solidFill>
                  <a:srgbClr val="C6E4DD"/>
                </a:solidFill>
                <a:latin typeface="Barlow Condensed Black"/>
                <a:ea typeface="Barlow Condensed Black"/>
                <a:cs typeface="Barlow Condensed Black"/>
              </a:defRPr>
            </a:lvl2pPr>
            <a:lvl3pPr algn="l">
              <a:buNone/>
              <a:defRPr sz="3750" b="0">
                <a:solidFill>
                  <a:srgbClr val="C6E4DD"/>
                </a:solidFill>
                <a:latin typeface="Barlow Condensed Black"/>
                <a:ea typeface="Barlow Condensed Black"/>
                <a:cs typeface="Barlow Condensed Black"/>
              </a:defRPr>
            </a:lvl3pPr>
            <a:lvl4pPr algn="l">
              <a:buNone/>
              <a:defRPr sz="3750" b="0">
                <a:solidFill>
                  <a:srgbClr val="C6E4DD"/>
                </a:solidFill>
                <a:latin typeface="Barlow Condensed Black"/>
                <a:ea typeface="Barlow Condensed Black"/>
                <a:cs typeface="Barlow Condensed Black"/>
              </a:defRPr>
            </a:lvl4pPr>
            <a:lvl5pPr algn="l">
              <a:buNone/>
              <a:defRPr sz="3750" b="0">
                <a:solidFill>
                  <a:srgbClr val="C6E4DD"/>
                </a:solidFill>
                <a:latin typeface="Barlow Condensed Black"/>
                <a:ea typeface="Barlow Condensed Black"/>
                <a:cs typeface="Barlow Condensed Black"/>
              </a:defRPr>
            </a:lvl5pPr>
            <a:lvl6pPr algn="l">
              <a:buNone/>
              <a:defRPr sz="3750" b="0">
                <a:solidFill>
                  <a:srgbClr val="C6E4DD"/>
                </a:solidFill>
                <a:latin typeface="Barlow Condensed Black"/>
                <a:ea typeface="Barlow Condensed Black"/>
                <a:cs typeface="Barlow Condensed Black"/>
              </a:defRPr>
            </a:lvl6pPr>
            <a:lvl7pPr algn="l">
              <a:buNone/>
              <a:defRPr sz="3750" b="0">
                <a:solidFill>
                  <a:srgbClr val="C6E4DD"/>
                </a:solidFill>
                <a:latin typeface="Barlow Condensed Black"/>
                <a:ea typeface="Barlow Condensed Black"/>
                <a:cs typeface="Barlow Condensed Black"/>
              </a:defRPr>
            </a:lvl7pPr>
            <a:lvl8pPr algn="l">
              <a:buNone/>
              <a:defRPr sz="3750" b="0">
                <a:solidFill>
                  <a:srgbClr val="C6E4DD"/>
                </a:solidFill>
                <a:latin typeface="Barlow Condensed Black"/>
                <a:ea typeface="Barlow Condensed Black"/>
                <a:cs typeface="Barlow Condensed Black"/>
              </a:defRPr>
            </a:lvl8pPr>
            <a:lvl9pPr algn="l">
              <a:buNone/>
              <a:defRPr sz="375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750" b="0">
                <a:solidFill>
                  <a:srgbClr val="C6E4DD"/>
                </a:solidFill>
                <a:latin typeface="Barlow Condensed Black"/>
                <a:ea typeface="Barlow Condensed Black"/>
                <a:cs typeface="Barlow Condensed Black"/>
              </a:defRPr>
            </a:pPr>
            <a:r>
              <a:rPr sz="3750" b="0">
                <a:solidFill>
                  <a:srgbClr val="C6E4DD"/>
                </a:solidFill>
                <a:latin typeface="Barlow Condensed Black"/>
                <a:ea typeface="Barlow Condensed Black"/>
                <a:cs typeface="Barlow Condensed Black"/>
              </a:rPr>
              <a:t>SELF RULE</a:t>
            </a:r>
            <a:endParaRPr sz="3750" b="0">
              <a:solidFill>
                <a:srgbClr val="C6E4DD"/>
              </a:solidFill>
              <a:latin typeface="Barlow Condensed Black"/>
              <a:ea typeface="Barlow Condensed Black"/>
              <a:cs typeface="Barlow Condensed Black"/>
            </a:endParaRPr>
          </a:p>
        </p:txBody>
      </p:sp>
      <p:sp>
        <p:nvSpPr>
          <p:cNvPr id="15" name="self-description">
            <a:extLst xmlns:a="http://schemas.openxmlformats.org/drawingml/2006/main">
              <a:ext uri="{FF2B5EF4-FFF2-40B4-BE49-F238E27FC236}">
                <a16:creationId xmlns:a16="http://schemas.microsoft.com/office/drawing/2014/main" id="{4AA8CB0D-842F-4DF8-855C-4EE85F21C741}"/>
              </a:ext>
            </a:extLst>
          </p:cNvPr>
          <p:cNvSpPr>
            <a:spLocks xmlns:a="http://schemas.openxmlformats.org/drawingml/2006/main" noGrp="1"/>
          </p:cNvSpPr>
          <p:nvPr/>
        </p:nvSpPr>
        <p:spPr>
          <a:xfrm xmlns:a="http://schemas.openxmlformats.org/drawingml/2006/main">
            <a:off x="1714500" y="3143250"/>
            <a:ext cx="4381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Protected regional authority</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in specified fields.</a:t>
            </a:r>
            <a:endParaRPr sz="2325" b="0">
              <a:solidFill>
                <a:srgbClr val="F6F4E9"/>
              </a:solidFill>
              <a:latin typeface="Work Sans Medium"/>
              <a:ea typeface="Work Sans Medium"/>
              <a:cs typeface="Work Sans Medium"/>
            </a:endParaRPr>
          </a:p>
        </p:txBody>
      </p:sp>
      <p:sp>
        <p:nvSpPr>
          <p:cNvPr id="16" name="shared">
            <a:extLst xmlns:a="http://schemas.openxmlformats.org/drawingml/2006/main">
              <a:ext uri="{FF2B5EF4-FFF2-40B4-BE49-F238E27FC236}">
                <a16:creationId xmlns:a16="http://schemas.microsoft.com/office/drawing/2014/main" id="{A84353C2-4C58-4146-B1E2-8FB6411F66CF}"/>
              </a:ext>
            </a:extLst>
          </p:cNvPr>
          <p:cNvSpPr>
            <a:spLocks xmlns:a="http://schemas.openxmlformats.org/drawingml/2006/main" noGrp="1"/>
          </p:cNvSpPr>
          <p:nvPr/>
        </p:nvSpPr>
        <p:spPr>
          <a:xfrm xmlns:a="http://schemas.openxmlformats.org/drawingml/2006/main">
            <a:off x="7048500" y="2447925"/>
            <a:ext cx="43815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750" b="0">
                <a:solidFill>
                  <a:srgbClr val="C6E4DD"/>
                </a:solidFill>
                <a:latin typeface="Barlow Condensed Black"/>
                <a:ea typeface="Barlow Condensed Black"/>
                <a:cs typeface="Barlow Condensed Black"/>
              </a:defRPr>
            </a:defPPr>
            <a:lvl1pPr algn="l">
              <a:buNone/>
              <a:defRPr sz="3750" b="0">
                <a:solidFill>
                  <a:srgbClr val="C6E4DD"/>
                </a:solidFill>
                <a:latin typeface="Barlow Condensed Black"/>
                <a:ea typeface="Barlow Condensed Black"/>
                <a:cs typeface="Barlow Condensed Black"/>
              </a:defRPr>
            </a:lvl1pPr>
            <a:lvl2pPr algn="l">
              <a:buNone/>
              <a:defRPr sz="3750" b="0">
                <a:solidFill>
                  <a:srgbClr val="C6E4DD"/>
                </a:solidFill>
                <a:latin typeface="Barlow Condensed Black"/>
                <a:ea typeface="Barlow Condensed Black"/>
                <a:cs typeface="Barlow Condensed Black"/>
              </a:defRPr>
            </a:lvl2pPr>
            <a:lvl3pPr algn="l">
              <a:buNone/>
              <a:defRPr sz="3750" b="0">
                <a:solidFill>
                  <a:srgbClr val="C6E4DD"/>
                </a:solidFill>
                <a:latin typeface="Barlow Condensed Black"/>
                <a:ea typeface="Barlow Condensed Black"/>
                <a:cs typeface="Barlow Condensed Black"/>
              </a:defRPr>
            </a:lvl3pPr>
            <a:lvl4pPr algn="l">
              <a:buNone/>
              <a:defRPr sz="3750" b="0">
                <a:solidFill>
                  <a:srgbClr val="C6E4DD"/>
                </a:solidFill>
                <a:latin typeface="Barlow Condensed Black"/>
                <a:ea typeface="Barlow Condensed Black"/>
                <a:cs typeface="Barlow Condensed Black"/>
              </a:defRPr>
            </a:lvl4pPr>
            <a:lvl5pPr algn="l">
              <a:buNone/>
              <a:defRPr sz="3750" b="0">
                <a:solidFill>
                  <a:srgbClr val="C6E4DD"/>
                </a:solidFill>
                <a:latin typeface="Barlow Condensed Black"/>
                <a:ea typeface="Barlow Condensed Black"/>
                <a:cs typeface="Barlow Condensed Black"/>
              </a:defRPr>
            </a:lvl5pPr>
            <a:lvl6pPr algn="l">
              <a:buNone/>
              <a:defRPr sz="3750" b="0">
                <a:solidFill>
                  <a:srgbClr val="C6E4DD"/>
                </a:solidFill>
                <a:latin typeface="Barlow Condensed Black"/>
                <a:ea typeface="Barlow Condensed Black"/>
                <a:cs typeface="Barlow Condensed Black"/>
              </a:defRPr>
            </a:lvl6pPr>
            <a:lvl7pPr algn="l">
              <a:buNone/>
              <a:defRPr sz="3750" b="0">
                <a:solidFill>
                  <a:srgbClr val="C6E4DD"/>
                </a:solidFill>
                <a:latin typeface="Barlow Condensed Black"/>
                <a:ea typeface="Barlow Condensed Black"/>
                <a:cs typeface="Barlow Condensed Black"/>
              </a:defRPr>
            </a:lvl7pPr>
            <a:lvl8pPr algn="l">
              <a:buNone/>
              <a:defRPr sz="3750" b="0">
                <a:solidFill>
                  <a:srgbClr val="C6E4DD"/>
                </a:solidFill>
                <a:latin typeface="Barlow Condensed Black"/>
                <a:ea typeface="Barlow Condensed Black"/>
                <a:cs typeface="Barlow Condensed Black"/>
              </a:defRPr>
            </a:lvl8pPr>
            <a:lvl9pPr algn="l">
              <a:buNone/>
              <a:defRPr sz="375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750" b="0">
                <a:solidFill>
                  <a:srgbClr val="C6E4DD"/>
                </a:solidFill>
                <a:latin typeface="Barlow Condensed Black"/>
                <a:ea typeface="Barlow Condensed Black"/>
                <a:cs typeface="Barlow Condensed Black"/>
              </a:defRPr>
            </a:pPr>
            <a:r>
              <a:rPr sz="3750" b="0">
                <a:solidFill>
                  <a:srgbClr val="C6E4DD"/>
                </a:solidFill>
                <a:latin typeface="Barlow Condensed Black"/>
                <a:ea typeface="Barlow Condensed Black"/>
                <a:cs typeface="Barlow Condensed Black"/>
              </a:rPr>
              <a:t>SHARED RULE</a:t>
            </a:r>
            <a:endParaRPr sz="3750" b="0">
              <a:solidFill>
                <a:srgbClr val="C6E4DD"/>
              </a:solidFill>
              <a:latin typeface="Barlow Condensed Black"/>
              <a:ea typeface="Barlow Condensed Black"/>
              <a:cs typeface="Barlow Condensed Black"/>
            </a:endParaRPr>
          </a:p>
        </p:txBody>
      </p:sp>
      <p:sp>
        <p:nvSpPr>
          <p:cNvPr id="17" name="shared-description">
            <a:extLst xmlns:a="http://schemas.openxmlformats.org/drawingml/2006/main">
              <a:ext uri="{FF2B5EF4-FFF2-40B4-BE49-F238E27FC236}">
                <a16:creationId xmlns:a16="http://schemas.microsoft.com/office/drawing/2014/main" id="{B91FE9ED-2B11-4AF2-BCA0-75BB420A7DA5}"/>
              </a:ext>
            </a:extLst>
          </p:cNvPr>
          <p:cNvSpPr>
            <a:spLocks xmlns:a="http://schemas.openxmlformats.org/drawingml/2006/main" noGrp="1"/>
          </p:cNvSpPr>
          <p:nvPr/>
        </p:nvSpPr>
        <p:spPr>
          <a:xfrm xmlns:a="http://schemas.openxmlformats.org/drawingml/2006/main">
            <a:off x="7048500" y="3143250"/>
            <a:ext cx="4381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Regional delegates participate</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in governing the union.</a:t>
            </a:r>
            <a:endParaRPr sz="2325" b="0">
              <a:solidFill>
                <a:srgbClr val="F6F4E9"/>
              </a:solidFill>
              <a:latin typeface="Work Sans Medium"/>
              <a:ea typeface="Work Sans Medium"/>
              <a:cs typeface="Work Sans Medium"/>
            </a:endParaRPr>
          </a:p>
        </p:txBody>
      </p:sp>
      <p:sp>
        <p:nvSpPr>
          <p:cNvPr id="18" name="delegation">
            <a:extLst xmlns:a="http://schemas.openxmlformats.org/drawingml/2006/main">
              <a:ext uri="{FF2B5EF4-FFF2-40B4-BE49-F238E27FC236}">
                <a16:creationId xmlns:a16="http://schemas.microsoft.com/office/drawing/2014/main" id="{36C1259D-E515-41C1-83C2-FD2759465135}"/>
              </a:ext>
            </a:extLst>
          </p:cNvPr>
          <p:cNvSpPr>
            <a:spLocks xmlns:a="http://schemas.openxmlformats.org/drawingml/2006/main" noGrp="1"/>
          </p:cNvSpPr>
          <p:nvPr/>
        </p:nvSpPr>
        <p:spPr>
          <a:xfrm xmlns:a="http://schemas.openxmlformats.org/drawingml/2006/main">
            <a:off x="3810000" y="4305300"/>
            <a:ext cx="6667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Delegation: ordinary National law</a:t>
            </a:r>
            <a:endParaRPr sz="1950" b="0">
              <a:solidFill>
                <a:srgbClr val="F6F4E9"/>
              </a:solidFill>
              <a:latin typeface="Work Sans Medium"/>
              <a:ea typeface="Work Sans Medium"/>
              <a:cs typeface="Work Sans Medium"/>
            </a:endParaRPr>
          </a:p>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can withdraw authority.</a:t>
            </a:r>
            <a:endParaRPr sz="1950" b="0">
              <a:solidFill>
                <a:srgbClr val="F6F4E9"/>
              </a:solidFill>
              <a:latin typeface="Work Sans Medium"/>
              <a:ea typeface="Work Sans Medium"/>
              <a:cs typeface="Work Sans Medium"/>
            </a:endParaRPr>
          </a:p>
        </p:txBody>
      </p:sp>
      <p:sp>
        <p:nvSpPr>
          <p:cNvPr id="19" name="creator-credit">
            <a:extLst xmlns:a="http://schemas.openxmlformats.org/drawingml/2006/main">
              <a:ext uri="{FF2B5EF4-FFF2-40B4-BE49-F238E27FC236}">
                <a16:creationId xmlns:a16="http://schemas.microsoft.com/office/drawing/2014/main" id="{78D5CBB6-18A7-4874-9D05-6522117CB58E}"/>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393556116"/>
      </p:ext>
    </p:extLst>
  </p:cSld>
</p:sld>
</file>

<file path=ppt/slides/slide18.xml><?xml version="1.0" encoding="utf-8"?>
<p:sld xmlns:p="http://schemas.openxmlformats.org/presentationml/2006/main">
  <p:cSld>
    <p:bg>
      <p:bgPr>
        <a:solidFill xmlns:a="http://schemas.openxmlformats.org/drawingml/2006/main">
          <a:srgbClr val="0A388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485408DE-A2DA-4109-AF7E-90C49B379ED5}"/>
              </a:ext>
            </a:extLst>
          </p:cNvPr>
          <p:cNvPicPr>
            <a:picLocks xmlns:a="http://schemas.openxmlformats.org/drawingml/2006/main" noChangeAspect="1"/>
          </p:cNvPicPr>
          <p:nvPr/>
        </p:nvPicPr>
        <p:blipFill>
          <a:blip xmlns:r="http://schemas.openxmlformats.org/officeDocument/2006/relationships" xmlns:a="http://schemas.openxmlformats.org/drawingml/2006/main" r:embed="Rd6430589747e4d69"/>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F07D3B8B-188A-43DD-839C-1A4EB7E8E9F8}"/>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275" b="0">
                <a:solidFill>
                  <a:srgbClr val="F6F4E9"/>
                </a:solidFill>
                <a:latin typeface="Barlow Condensed Black"/>
                <a:ea typeface="Barlow Condensed Black"/>
                <a:cs typeface="Barlow Condensed Black"/>
              </a:defRPr>
            </a:defPPr>
            <a:lvl1pPr algn="l">
              <a:buNone/>
              <a:defRPr sz="4275" b="0">
                <a:solidFill>
                  <a:srgbClr val="F6F4E9"/>
                </a:solidFill>
                <a:latin typeface="Barlow Condensed Black"/>
                <a:ea typeface="Barlow Condensed Black"/>
                <a:cs typeface="Barlow Condensed Black"/>
              </a:defRPr>
            </a:lvl1pPr>
            <a:lvl2pPr algn="l">
              <a:buNone/>
              <a:defRPr sz="4275" b="0">
                <a:solidFill>
                  <a:srgbClr val="F6F4E9"/>
                </a:solidFill>
                <a:latin typeface="Barlow Condensed Black"/>
                <a:ea typeface="Barlow Condensed Black"/>
                <a:cs typeface="Barlow Condensed Black"/>
              </a:defRPr>
            </a:lvl2pPr>
            <a:lvl3pPr algn="l">
              <a:buNone/>
              <a:defRPr sz="4275" b="0">
                <a:solidFill>
                  <a:srgbClr val="F6F4E9"/>
                </a:solidFill>
                <a:latin typeface="Barlow Condensed Black"/>
                <a:ea typeface="Barlow Condensed Black"/>
                <a:cs typeface="Barlow Condensed Black"/>
              </a:defRPr>
            </a:lvl3pPr>
            <a:lvl4pPr algn="l">
              <a:buNone/>
              <a:defRPr sz="4275" b="0">
                <a:solidFill>
                  <a:srgbClr val="F6F4E9"/>
                </a:solidFill>
                <a:latin typeface="Barlow Condensed Black"/>
                <a:ea typeface="Barlow Condensed Black"/>
                <a:cs typeface="Barlow Condensed Black"/>
              </a:defRPr>
            </a:lvl4pPr>
            <a:lvl5pPr algn="l">
              <a:buNone/>
              <a:defRPr sz="4275" b="0">
                <a:solidFill>
                  <a:srgbClr val="F6F4E9"/>
                </a:solidFill>
                <a:latin typeface="Barlow Condensed Black"/>
                <a:ea typeface="Barlow Condensed Black"/>
                <a:cs typeface="Barlow Condensed Black"/>
              </a:defRPr>
            </a:lvl5pPr>
            <a:lvl6pPr algn="l">
              <a:buNone/>
              <a:defRPr sz="4275" b="0">
                <a:solidFill>
                  <a:srgbClr val="F6F4E9"/>
                </a:solidFill>
                <a:latin typeface="Barlow Condensed Black"/>
                <a:ea typeface="Barlow Condensed Black"/>
                <a:cs typeface="Barlow Condensed Black"/>
              </a:defRPr>
            </a:lvl6pPr>
            <a:lvl7pPr algn="l">
              <a:buNone/>
              <a:defRPr sz="4275" b="0">
                <a:solidFill>
                  <a:srgbClr val="F6F4E9"/>
                </a:solidFill>
                <a:latin typeface="Barlow Condensed Black"/>
                <a:ea typeface="Barlow Condensed Black"/>
                <a:cs typeface="Barlow Condensed Black"/>
              </a:defRPr>
            </a:lvl7pPr>
            <a:lvl8pPr algn="l">
              <a:buNone/>
              <a:defRPr sz="4275" b="0">
                <a:solidFill>
                  <a:srgbClr val="F6F4E9"/>
                </a:solidFill>
                <a:latin typeface="Barlow Condensed Black"/>
                <a:ea typeface="Barlow Condensed Black"/>
                <a:cs typeface="Barlow Condensed Black"/>
              </a:defRPr>
            </a:lvl8pPr>
            <a:lvl9pPr algn="l">
              <a:buNone/>
              <a:defRPr sz="4275"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275" b="0">
                <a:solidFill>
                  <a:srgbClr val="F6F4E9"/>
                </a:solidFill>
                <a:latin typeface="Barlow Condensed Black"/>
                <a:ea typeface="Barlow Condensed Black"/>
                <a:cs typeface="Barlow Condensed Black"/>
              </a:defRPr>
            </a:pPr>
            <a:r>
              <a:rPr sz="4275" b="0">
                <a:solidFill>
                  <a:srgbClr val="F6F4E9"/>
                </a:solidFill>
                <a:latin typeface="Barlow Condensed Black"/>
                <a:ea typeface="Barlow Condensed Black"/>
                <a:cs typeface="Barlow Condensed Black"/>
              </a:rPr>
              <a:t>SYMMETRIC AND ASYMMETRIC POWERS</a:t>
            </a:r>
            <a:endParaRPr sz="4275" b="0">
              <a:solidFill>
                <a:srgbClr val="F6F4E9"/>
              </a:solidFill>
              <a:latin typeface="Barlow Condensed Black"/>
              <a:ea typeface="Barlow Condensed Black"/>
              <a:cs typeface="Barlow Condensed Black"/>
            </a:endParaRPr>
          </a:p>
        </p:txBody>
      </p:sp>
      <p:sp>
        <p:nvSpPr>
          <p:cNvPr id="11" name="page-number">
            <a:extLst xmlns:a="http://schemas.openxmlformats.org/drawingml/2006/main">
              <a:ext uri="{FF2B5EF4-FFF2-40B4-BE49-F238E27FC236}">
                <a16:creationId xmlns:a16="http://schemas.microsoft.com/office/drawing/2014/main" id="{1FE7BAB7-C87B-4C1D-AED4-ECCA53196DF2}"/>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16</a:t>
            </a:r>
            <a:endParaRPr sz="1650" b="0">
              <a:solidFill>
                <a:srgbClr val="F6F4E9"/>
              </a:solidFill>
              <a:latin typeface="Work Sans Medium"/>
              <a:ea typeface="Work Sans Medium"/>
              <a:cs typeface="Work Sans Medium"/>
            </a:endParaRPr>
          </a:p>
        </p:txBody>
      </p:sp>
      <p:sp>
        <p:nvSpPr>
          <p:cNvPr id="12" name="symmetric">
            <a:extLst xmlns:a="http://schemas.openxmlformats.org/drawingml/2006/main">
              <a:ext uri="{FF2B5EF4-FFF2-40B4-BE49-F238E27FC236}">
                <a16:creationId xmlns:a16="http://schemas.microsoft.com/office/drawing/2014/main" id="{5F29669F-36A1-49FB-9E38-270EEB0C36BB}"/>
              </a:ext>
            </a:extLst>
          </p:cNvPr>
          <p:cNvSpPr>
            <a:spLocks xmlns:a="http://schemas.openxmlformats.org/drawingml/2006/main" noGrp="1"/>
          </p:cNvSpPr>
          <p:nvPr/>
        </p:nvSpPr>
        <p:spPr>
          <a:xfrm xmlns:a="http://schemas.openxmlformats.org/drawingml/2006/main">
            <a:off x="1714500" y="1428750"/>
            <a:ext cx="4381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450" b="0">
                <a:solidFill>
                  <a:srgbClr val="C6E4DD"/>
                </a:solidFill>
                <a:latin typeface="Barlow Condensed Black"/>
                <a:ea typeface="Barlow Condensed Black"/>
                <a:cs typeface="Barlow Condensed Black"/>
              </a:defRPr>
            </a:defPPr>
            <a:lvl1pPr algn="l">
              <a:buNone/>
              <a:defRPr sz="3450" b="0">
                <a:solidFill>
                  <a:srgbClr val="C6E4DD"/>
                </a:solidFill>
                <a:latin typeface="Barlow Condensed Black"/>
                <a:ea typeface="Barlow Condensed Black"/>
                <a:cs typeface="Barlow Condensed Black"/>
              </a:defRPr>
            </a:lvl1pPr>
            <a:lvl2pPr algn="l">
              <a:buNone/>
              <a:defRPr sz="3450" b="0">
                <a:solidFill>
                  <a:srgbClr val="C6E4DD"/>
                </a:solidFill>
                <a:latin typeface="Barlow Condensed Black"/>
                <a:ea typeface="Barlow Condensed Black"/>
                <a:cs typeface="Barlow Condensed Black"/>
              </a:defRPr>
            </a:lvl2pPr>
            <a:lvl3pPr algn="l">
              <a:buNone/>
              <a:defRPr sz="3450" b="0">
                <a:solidFill>
                  <a:srgbClr val="C6E4DD"/>
                </a:solidFill>
                <a:latin typeface="Barlow Condensed Black"/>
                <a:ea typeface="Barlow Condensed Black"/>
                <a:cs typeface="Barlow Condensed Black"/>
              </a:defRPr>
            </a:lvl3pPr>
            <a:lvl4pPr algn="l">
              <a:buNone/>
              <a:defRPr sz="3450" b="0">
                <a:solidFill>
                  <a:srgbClr val="C6E4DD"/>
                </a:solidFill>
                <a:latin typeface="Barlow Condensed Black"/>
                <a:ea typeface="Barlow Condensed Black"/>
                <a:cs typeface="Barlow Condensed Black"/>
              </a:defRPr>
            </a:lvl4pPr>
            <a:lvl5pPr algn="l">
              <a:buNone/>
              <a:defRPr sz="3450" b="0">
                <a:solidFill>
                  <a:srgbClr val="C6E4DD"/>
                </a:solidFill>
                <a:latin typeface="Barlow Condensed Black"/>
                <a:ea typeface="Barlow Condensed Black"/>
                <a:cs typeface="Barlow Condensed Black"/>
              </a:defRPr>
            </a:lvl5pPr>
            <a:lvl6pPr algn="l">
              <a:buNone/>
              <a:defRPr sz="3450" b="0">
                <a:solidFill>
                  <a:srgbClr val="C6E4DD"/>
                </a:solidFill>
                <a:latin typeface="Barlow Condensed Black"/>
                <a:ea typeface="Barlow Condensed Black"/>
                <a:cs typeface="Barlow Condensed Black"/>
              </a:defRPr>
            </a:lvl6pPr>
            <a:lvl7pPr algn="l">
              <a:buNone/>
              <a:defRPr sz="3450" b="0">
                <a:solidFill>
                  <a:srgbClr val="C6E4DD"/>
                </a:solidFill>
                <a:latin typeface="Barlow Condensed Black"/>
                <a:ea typeface="Barlow Condensed Black"/>
                <a:cs typeface="Barlow Condensed Black"/>
              </a:defRPr>
            </a:lvl7pPr>
            <a:lvl8pPr algn="l">
              <a:buNone/>
              <a:defRPr sz="3450" b="0">
                <a:solidFill>
                  <a:srgbClr val="C6E4DD"/>
                </a:solidFill>
                <a:latin typeface="Barlow Condensed Black"/>
                <a:ea typeface="Barlow Condensed Black"/>
                <a:cs typeface="Barlow Condensed Black"/>
              </a:defRPr>
            </a:lvl8pPr>
            <a:lvl9pPr algn="l">
              <a:buNone/>
              <a:defRPr sz="345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450" b="0">
                <a:solidFill>
                  <a:srgbClr val="C6E4DD"/>
                </a:solidFill>
                <a:latin typeface="Barlow Condensed Black"/>
                <a:ea typeface="Barlow Condensed Black"/>
                <a:cs typeface="Barlow Condensed Black"/>
              </a:defRPr>
            </a:pPr>
            <a:r>
              <a:rPr sz="3450" b="0">
                <a:solidFill>
                  <a:srgbClr val="C6E4DD"/>
                </a:solidFill>
                <a:latin typeface="Barlow Condensed Black"/>
                <a:ea typeface="Barlow Condensed Black"/>
                <a:cs typeface="Barlow Condensed Black"/>
              </a:rPr>
              <a:t>SYMMETRIC</a:t>
            </a:r>
            <a:endParaRPr sz="3450" b="0">
              <a:solidFill>
                <a:srgbClr val="C6E4DD"/>
              </a:solidFill>
              <a:latin typeface="Barlow Condensed Black"/>
              <a:ea typeface="Barlow Condensed Black"/>
              <a:cs typeface="Barlow Condensed Black"/>
            </a:endParaRPr>
          </a:p>
        </p:txBody>
      </p:sp>
      <p:sp>
        <p:nvSpPr>
          <p:cNvPr id="13" name="asymmetric">
            <a:extLst xmlns:a="http://schemas.openxmlformats.org/drawingml/2006/main">
              <a:ext uri="{FF2B5EF4-FFF2-40B4-BE49-F238E27FC236}">
                <a16:creationId xmlns:a16="http://schemas.microsoft.com/office/drawing/2014/main" id="{FD85B2B6-FB88-4689-9669-D8B66ABA3037}"/>
              </a:ext>
            </a:extLst>
          </p:cNvPr>
          <p:cNvSpPr>
            <a:spLocks xmlns:a="http://schemas.openxmlformats.org/drawingml/2006/main" noGrp="1"/>
          </p:cNvSpPr>
          <p:nvPr/>
        </p:nvSpPr>
        <p:spPr>
          <a:xfrm xmlns:a="http://schemas.openxmlformats.org/drawingml/2006/main">
            <a:off x="7048500" y="1428750"/>
            <a:ext cx="4381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450" b="0">
                <a:solidFill>
                  <a:srgbClr val="FFC0AB"/>
                </a:solidFill>
                <a:latin typeface="Barlow Condensed Black"/>
                <a:ea typeface="Barlow Condensed Black"/>
                <a:cs typeface="Barlow Condensed Black"/>
              </a:defRPr>
            </a:defPPr>
            <a:lvl1pPr algn="l">
              <a:buNone/>
              <a:defRPr sz="3450" b="0">
                <a:solidFill>
                  <a:srgbClr val="FFC0AB"/>
                </a:solidFill>
                <a:latin typeface="Barlow Condensed Black"/>
                <a:ea typeface="Barlow Condensed Black"/>
                <a:cs typeface="Barlow Condensed Black"/>
              </a:defRPr>
            </a:lvl1pPr>
            <a:lvl2pPr algn="l">
              <a:buNone/>
              <a:defRPr sz="3450" b="0">
                <a:solidFill>
                  <a:srgbClr val="FFC0AB"/>
                </a:solidFill>
                <a:latin typeface="Barlow Condensed Black"/>
                <a:ea typeface="Barlow Condensed Black"/>
                <a:cs typeface="Barlow Condensed Black"/>
              </a:defRPr>
            </a:lvl2pPr>
            <a:lvl3pPr algn="l">
              <a:buNone/>
              <a:defRPr sz="3450" b="0">
                <a:solidFill>
                  <a:srgbClr val="FFC0AB"/>
                </a:solidFill>
                <a:latin typeface="Barlow Condensed Black"/>
                <a:ea typeface="Barlow Condensed Black"/>
                <a:cs typeface="Barlow Condensed Black"/>
              </a:defRPr>
            </a:lvl3pPr>
            <a:lvl4pPr algn="l">
              <a:buNone/>
              <a:defRPr sz="3450" b="0">
                <a:solidFill>
                  <a:srgbClr val="FFC0AB"/>
                </a:solidFill>
                <a:latin typeface="Barlow Condensed Black"/>
                <a:ea typeface="Barlow Condensed Black"/>
                <a:cs typeface="Barlow Condensed Black"/>
              </a:defRPr>
            </a:lvl4pPr>
            <a:lvl5pPr algn="l">
              <a:buNone/>
              <a:defRPr sz="3450" b="0">
                <a:solidFill>
                  <a:srgbClr val="FFC0AB"/>
                </a:solidFill>
                <a:latin typeface="Barlow Condensed Black"/>
                <a:ea typeface="Barlow Condensed Black"/>
                <a:cs typeface="Barlow Condensed Black"/>
              </a:defRPr>
            </a:lvl5pPr>
            <a:lvl6pPr algn="l">
              <a:buNone/>
              <a:defRPr sz="3450" b="0">
                <a:solidFill>
                  <a:srgbClr val="FFC0AB"/>
                </a:solidFill>
                <a:latin typeface="Barlow Condensed Black"/>
                <a:ea typeface="Barlow Condensed Black"/>
                <a:cs typeface="Barlow Condensed Black"/>
              </a:defRPr>
            </a:lvl6pPr>
            <a:lvl7pPr algn="l">
              <a:buNone/>
              <a:defRPr sz="3450" b="0">
                <a:solidFill>
                  <a:srgbClr val="FFC0AB"/>
                </a:solidFill>
                <a:latin typeface="Barlow Condensed Black"/>
                <a:ea typeface="Barlow Condensed Black"/>
                <a:cs typeface="Barlow Condensed Black"/>
              </a:defRPr>
            </a:lvl7pPr>
            <a:lvl8pPr algn="l">
              <a:buNone/>
              <a:defRPr sz="3450" b="0">
                <a:solidFill>
                  <a:srgbClr val="FFC0AB"/>
                </a:solidFill>
                <a:latin typeface="Barlow Condensed Black"/>
                <a:ea typeface="Barlow Condensed Black"/>
                <a:cs typeface="Barlow Condensed Black"/>
              </a:defRPr>
            </a:lvl8pPr>
            <a:lvl9pPr algn="l">
              <a:buNone/>
              <a:defRPr sz="3450" b="0">
                <a:solidFill>
                  <a:srgbClr val="FFC0AB"/>
                </a:solidFill>
                <a:latin typeface="Barlow Condensed Black"/>
                <a:ea typeface="Barlow Condensed Black"/>
                <a:cs typeface="Barlow Condensed Black"/>
              </a:defRPr>
            </a:lvl9pPr>
          </a:lstStyle>
          <a:p xmlns:a="http://schemas.openxmlformats.org/drawingml/2006/main">
            <a:pPr algn="l">
              <a:lnSpc>
                <a:spcPct val="110000"/>
              </a:lnSpc>
              <a:buNone/>
              <a:defRPr sz="3450" b="0">
                <a:solidFill>
                  <a:srgbClr val="FFC0AB"/>
                </a:solidFill>
                <a:latin typeface="Barlow Condensed Black"/>
                <a:ea typeface="Barlow Condensed Black"/>
                <a:cs typeface="Barlow Condensed Black"/>
              </a:defRPr>
            </a:pPr>
            <a:r>
              <a:rPr sz="3450" b="0">
                <a:solidFill>
                  <a:srgbClr val="FFC0AB"/>
                </a:solidFill>
                <a:latin typeface="Barlow Condensed Black"/>
                <a:ea typeface="Barlow Condensed Black"/>
                <a:cs typeface="Barlow Condensed Black"/>
              </a:rPr>
              <a:t>ASYMMETRIC</a:t>
            </a:r>
            <a:endParaRPr sz="3450" b="0">
              <a:solidFill>
                <a:srgbClr val="FFC0AB"/>
              </a:solidFill>
              <a:latin typeface="Barlow Condensed Black"/>
              <a:ea typeface="Barlow Condensed Black"/>
              <a:cs typeface="Barlow Condensed Black"/>
            </a:endParaRPr>
          </a:p>
        </p:txBody>
      </p:sp>
      <p:sp>
        <p:nvSpPr>
          <p:cNvPr id="14" name="same">
            <a:extLst xmlns:a="http://schemas.openxmlformats.org/drawingml/2006/main">
              <a:ext uri="{FF2B5EF4-FFF2-40B4-BE49-F238E27FC236}">
                <a16:creationId xmlns:a16="http://schemas.microsoft.com/office/drawing/2014/main" id="{4411DCCC-C7C6-4842-A40D-59E0A54D4017}"/>
              </a:ext>
            </a:extLst>
          </p:cNvPr>
          <p:cNvSpPr>
            <a:spLocks xmlns:a="http://schemas.openxmlformats.org/drawingml/2006/main" noGrp="1"/>
          </p:cNvSpPr>
          <p:nvPr/>
        </p:nvSpPr>
        <p:spPr>
          <a:xfrm xmlns:a="http://schemas.openxmlformats.org/drawingml/2006/main">
            <a:off x="1714500" y="2152650"/>
            <a:ext cx="43815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F6F4E9"/>
                </a:solidFill>
                <a:latin typeface="Work Sans Medium"/>
                <a:ea typeface="Work Sans Medium"/>
                <a:cs typeface="Work Sans Medium"/>
              </a:defRPr>
            </a:defPPr>
            <a:lvl1pPr algn="l">
              <a:buNone/>
              <a:defRPr sz="2250" b="0">
                <a:solidFill>
                  <a:srgbClr val="F6F4E9"/>
                </a:solidFill>
                <a:latin typeface="Work Sans Medium"/>
                <a:ea typeface="Work Sans Medium"/>
                <a:cs typeface="Work Sans Medium"/>
              </a:defRPr>
            </a:lvl1pPr>
            <a:lvl2pPr algn="l">
              <a:buNone/>
              <a:defRPr sz="2250" b="0">
                <a:solidFill>
                  <a:srgbClr val="F6F4E9"/>
                </a:solidFill>
                <a:latin typeface="Work Sans Medium"/>
                <a:ea typeface="Work Sans Medium"/>
                <a:cs typeface="Work Sans Medium"/>
              </a:defRPr>
            </a:lvl2pPr>
            <a:lvl3pPr algn="l">
              <a:buNone/>
              <a:defRPr sz="2250" b="0">
                <a:solidFill>
                  <a:srgbClr val="F6F4E9"/>
                </a:solidFill>
                <a:latin typeface="Work Sans Medium"/>
                <a:ea typeface="Work Sans Medium"/>
                <a:cs typeface="Work Sans Medium"/>
              </a:defRPr>
            </a:lvl3pPr>
            <a:lvl4pPr algn="l">
              <a:buNone/>
              <a:defRPr sz="2250" b="0">
                <a:solidFill>
                  <a:srgbClr val="F6F4E9"/>
                </a:solidFill>
                <a:latin typeface="Work Sans Medium"/>
                <a:ea typeface="Work Sans Medium"/>
                <a:cs typeface="Work Sans Medium"/>
              </a:defRPr>
            </a:lvl4pPr>
            <a:lvl5pPr algn="l">
              <a:buNone/>
              <a:defRPr sz="2250" b="0">
                <a:solidFill>
                  <a:srgbClr val="F6F4E9"/>
                </a:solidFill>
                <a:latin typeface="Work Sans Medium"/>
                <a:ea typeface="Work Sans Medium"/>
                <a:cs typeface="Work Sans Medium"/>
              </a:defRPr>
            </a:lvl5pPr>
            <a:lvl6pPr algn="l">
              <a:buNone/>
              <a:defRPr sz="2250" b="0">
                <a:solidFill>
                  <a:srgbClr val="F6F4E9"/>
                </a:solidFill>
                <a:latin typeface="Work Sans Medium"/>
                <a:ea typeface="Work Sans Medium"/>
                <a:cs typeface="Work Sans Medium"/>
              </a:defRPr>
            </a:lvl6pPr>
            <a:lvl7pPr algn="l">
              <a:buNone/>
              <a:defRPr sz="2250" b="0">
                <a:solidFill>
                  <a:srgbClr val="F6F4E9"/>
                </a:solidFill>
                <a:latin typeface="Work Sans Medium"/>
                <a:ea typeface="Work Sans Medium"/>
                <a:cs typeface="Work Sans Medium"/>
              </a:defRPr>
            </a:lvl7pPr>
            <a:lvl8pPr algn="l">
              <a:buNone/>
              <a:defRPr sz="2250" b="0">
                <a:solidFill>
                  <a:srgbClr val="F6F4E9"/>
                </a:solidFill>
                <a:latin typeface="Work Sans Medium"/>
                <a:ea typeface="Work Sans Medium"/>
                <a:cs typeface="Work Sans Medium"/>
              </a:defRPr>
            </a:lvl8pPr>
            <a:lvl9pPr algn="l">
              <a:buNone/>
              <a:defRPr sz="22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Regions have the same</a:t>
            </a:r>
            <a:endParaRPr sz="2250" b="0">
              <a:solidFill>
                <a:srgbClr val="F6F4E9"/>
              </a:solidFill>
              <a:latin typeface="Work Sans Medium"/>
              <a:ea typeface="Work Sans Medium"/>
              <a:cs typeface="Work Sans Medium"/>
            </a:endParaRPr>
          </a:p>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formal powers.</a:t>
            </a:r>
            <a:endParaRPr sz="2250" b="0">
              <a:solidFill>
                <a:srgbClr val="F6F4E9"/>
              </a:solidFill>
              <a:latin typeface="Work Sans Medium"/>
              <a:ea typeface="Work Sans Medium"/>
              <a:cs typeface="Work Sans Medium"/>
            </a:endParaRPr>
          </a:p>
        </p:txBody>
      </p:sp>
      <p:sp>
        <p:nvSpPr>
          <p:cNvPr id="15" name="different">
            <a:extLst xmlns:a="http://schemas.openxmlformats.org/drawingml/2006/main">
              <a:ext uri="{FF2B5EF4-FFF2-40B4-BE49-F238E27FC236}">
                <a16:creationId xmlns:a16="http://schemas.microsoft.com/office/drawing/2014/main" id="{CEC90F5E-6F1F-43CD-A9C6-3A3D704648C5}"/>
              </a:ext>
            </a:extLst>
          </p:cNvPr>
          <p:cNvSpPr>
            <a:spLocks xmlns:a="http://schemas.openxmlformats.org/drawingml/2006/main" noGrp="1"/>
          </p:cNvSpPr>
          <p:nvPr/>
        </p:nvSpPr>
        <p:spPr>
          <a:xfrm xmlns:a="http://schemas.openxmlformats.org/drawingml/2006/main">
            <a:off x="7048500" y="2152650"/>
            <a:ext cx="43815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F6F4E9"/>
                </a:solidFill>
                <a:latin typeface="Work Sans Medium"/>
                <a:ea typeface="Work Sans Medium"/>
                <a:cs typeface="Work Sans Medium"/>
              </a:defRPr>
            </a:defPPr>
            <a:lvl1pPr algn="l">
              <a:buNone/>
              <a:defRPr sz="2250" b="0">
                <a:solidFill>
                  <a:srgbClr val="F6F4E9"/>
                </a:solidFill>
                <a:latin typeface="Work Sans Medium"/>
                <a:ea typeface="Work Sans Medium"/>
                <a:cs typeface="Work Sans Medium"/>
              </a:defRPr>
            </a:lvl1pPr>
            <a:lvl2pPr algn="l">
              <a:buNone/>
              <a:defRPr sz="2250" b="0">
                <a:solidFill>
                  <a:srgbClr val="F6F4E9"/>
                </a:solidFill>
                <a:latin typeface="Work Sans Medium"/>
                <a:ea typeface="Work Sans Medium"/>
                <a:cs typeface="Work Sans Medium"/>
              </a:defRPr>
            </a:lvl2pPr>
            <a:lvl3pPr algn="l">
              <a:buNone/>
              <a:defRPr sz="2250" b="0">
                <a:solidFill>
                  <a:srgbClr val="F6F4E9"/>
                </a:solidFill>
                <a:latin typeface="Work Sans Medium"/>
                <a:ea typeface="Work Sans Medium"/>
                <a:cs typeface="Work Sans Medium"/>
              </a:defRPr>
            </a:lvl3pPr>
            <a:lvl4pPr algn="l">
              <a:buNone/>
              <a:defRPr sz="2250" b="0">
                <a:solidFill>
                  <a:srgbClr val="F6F4E9"/>
                </a:solidFill>
                <a:latin typeface="Work Sans Medium"/>
                <a:ea typeface="Work Sans Medium"/>
                <a:cs typeface="Work Sans Medium"/>
              </a:defRPr>
            </a:lvl4pPr>
            <a:lvl5pPr algn="l">
              <a:buNone/>
              <a:defRPr sz="2250" b="0">
                <a:solidFill>
                  <a:srgbClr val="F6F4E9"/>
                </a:solidFill>
                <a:latin typeface="Work Sans Medium"/>
                <a:ea typeface="Work Sans Medium"/>
                <a:cs typeface="Work Sans Medium"/>
              </a:defRPr>
            </a:lvl5pPr>
            <a:lvl6pPr algn="l">
              <a:buNone/>
              <a:defRPr sz="2250" b="0">
                <a:solidFill>
                  <a:srgbClr val="F6F4E9"/>
                </a:solidFill>
                <a:latin typeface="Work Sans Medium"/>
                <a:ea typeface="Work Sans Medium"/>
                <a:cs typeface="Work Sans Medium"/>
              </a:defRPr>
            </a:lvl6pPr>
            <a:lvl7pPr algn="l">
              <a:buNone/>
              <a:defRPr sz="2250" b="0">
                <a:solidFill>
                  <a:srgbClr val="F6F4E9"/>
                </a:solidFill>
                <a:latin typeface="Work Sans Medium"/>
                <a:ea typeface="Work Sans Medium"/>
                <a:cs typeface="Work Sans Medium"/>
              </a:defRPr>
            </a:lvl7pPr>
            <a:lvl8pPr algn="l">
              <a:buNone/>
              <a:defRPr sz="2250" b="0">
                <a:solidFill>
                  <a:srgbClr val="F6F4E9"/>
                </a:solidFill>
                <a:latin typeface="Work Sans Medium"/>
                <a:ea typeface="Work Sans Medium"/>
                <a:cs typeface="Work Sans Medium"/>
              </a:defRPr>
            </a:lvl8pPr>
            <a:lvl9pPr algn="l">
              <a:buNone/>
              <a:defRPr sz="22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A region has different</a:t>
            </a:r>
            <a:endParaRPr sz="2250" b="0">
              <a:solidFill>
                <a:srgbClr val="F6F4E9"/>
              </a:solidFill>
              <a:latin typeface="Work Sans Medium"/>
              <a:ea typeface="Work Sans Medium"/>
              <a:cs typeface="Work Sans Medium"/>
            </a:endParaRPr>
          </a:p>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formal powers.</a:t>
            </a:r>
            <a:endParaRPr sz="2250" b="0">
              <a:solidFill>
                <a:srgbClr val="F6F4E9"/>
              </a:solidFill>
              <a:latin typeface="Work Sans Medium"/>
              <a:ea typeface="Work Sans Medium"/>
              <a:cs typeface="Work Sans Medium"/>
            </a:endParaRPr>
          </a:p>
        </p:txBody>
      </p:sp>
      <p:sp>
        <p:nvSpPr>
          <p:cNvPr id="16" name="symmetric-example">
            <a:extLst xmlns:a="http://schemas.openxmlformats.org/drawingml/2006/main">
              <a:ext uri="{FF2B5EF4-FFF2-40B4-BE49-F238E27FC236}">
                <a16:creationId xmlns:a16="http://schemas.microsoft.com/office/drawing/2014/main" id="{64758013-773F-4B6B-9CD7-02ED5B1E9C59}"/>
              </a:ext>
            </a:extLst>
          </p:cNvPr>
          <p:cNvSpPr>
            <a:spLocks xmlns:a="http://schemas.openxmlformats.org/drawingml/2006/main" noGrp="1"/>
          </p:cNvSpPr>
          <p:nvPr/>
        </p:nvSpPr>
        <p:spPr>
          <a:xfrm xmlns:a="http://schemas.openxmlformats.org/drawingml/2006/main">
            <a:off x="1714500" y="3067050"/>
            <a:ext cx="4381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F6F4E9"/>
                </a:solidFill>
                <a:latin typeface="Work Sans Medium"/>
                <a:ea typeface="Work Sans Medium"/>
                <a:cs typeface="Work Sans Medium"/>
              </a:defRPr>
            </a:defPPr>
            <a:lvl1pPr algn="l">
              <a:buNone/>
              <a:defRPr sz="2100" b="0">
                <a:solidFill>
                  <a:srgbClr val="F6F4E9"/>
                </a:solidFill>
                <a:latin typeface="Work Sans Medium"/>
                <a:ea typeface="Work Sans Medium"/>
                <a:cs typeface="Work Sans Medium"/>
              </a:defRPr>
            </a:lvl1pPr>
            <a:lvl2pPr algn="l">
              <a:buNone/>
              <a:defRPr sz="2100" b="0">
                <a:solidFill>
                  <a:srgbClr val="F6F4E9"/>
                </a:solidFill>
                <a:latin typeface="Work Sans Medium"/>
                <a:ea typeface="Work Sans Medium"/>
                <a:cs typeface="Work Sans Medium"/>
              </a:defRPr>
            </a:lvl2pPr>
            <a:lvl3pPr algn="l">
              <a:buNone/>
              <a:defRPr sz="2100" b="0">
                <a:solidFill>
                  <a:srgbClr val="F6F4E9"/>
                </a:solidFill>
                <a:latin typeface="Work Sans Medium"/>
                <a:ea typeface="Work Sans Medium"/>
                <a:cs typeface="Work Sans Medium"/>
              </a:defRPr>
            </a:lvl3pPr>
            <a:lvl4pPr algn="l">
              <a:buNone/>
              <a:defRPr sz="2100" b="0">
                <a:solidFill>
                  <a:srgbClr val="F6F4E9"/>
                </a:solidFill>
                <a:latin typeface="Work Sans Medium"/>
                <a:ea typeface="Work Sans Medium"/>
                <a:cs typeface="Work Sans Medium"/>
              </a:defRPr>
            </a:lvl4pPr>
            <a:lvl5pPr algn="l">
              <a:buNone/>
              <a:defRPr sz="2100" b="0">
                <a:solidFill>
                  <a:srgbClr val="F6F4E9"/>
                </a:solidFill>
                <a:latin typeface="Work Sans Medium"/>
                <a:ea typeface="Work Sans Medium"/>
                <a:cs typeface="Work Sans Medium"/>
              </a:defRPr>
            </a:lvl5pPr>
            <a:lvl6pPr algn="l">
              <a:buNone/>
              <a:defRPr sz="2100" b="0">
                <a:solidFill>
                  <a:srgbClr val="F6F4E9"/>
                </a:solidFill>
                <a:latin typeface="Work Sans Medium"/>
                <a:ea typeface="Work Sans Medium"/>
                <a:cs typeface="Work Sans Medium"/>
              </a:defRPr>
            </a:lvl6pPr>
            <a:lvl7pPr algn="l">
              <a:buNone/>
              <a:defRPr sz="2100" b="0">
                <a:solidFill>
                  <a:srgbClr val="F6F4E9"/>
                </a:solidFill>
                <a:latin typeface="Work Sans Medium"/>
                <a:ea typeface="Work Sans Medium"/>
                <a:cs typeface="Work Sans Medium"/>
              </a:defRPr>
            </a:lvl7pPr>
            <a:lvl8pPr algn="l">
              <a:buNone/>
              <a:defRPr sz="2100" b="0">
                <a:solidFill>
                  <a:srgbClr val="F6F4E9"/>
                </a:solidFill>
                <a:latin typeface="Work Sans Medium"/>
                <a:ea typeface="Work Sans Medium"/>
                <a:cs typeface="Work Sans Medium"/>
              </a:defRPr>
            </a:lvl8pPr>
            <a:lvl9pPr algn="l">
              <a:buNone/>
              <a:defRPr sz="21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All regions: symmetric</a:t>
            </a:r>
            <a:endParaRPr sz="2100" b="0">
              <a:solidFill>
                <a:srgbClr val="F6F4E9"/>
              </a:solidFill>
              <a:latin typeface="Work Sans Medium"/>
              <a:ea typeface="Work Sans Medium"/>
              <a:cs typeface="Work Sans Medium"/>
            </a:endParaRPr>
          </a:p>
          <a:p xmlns:a="http://schemas.openxmlformats.org/drawingml/2006/main">
            <a:pPr algn="l">
              <a:lnSpc>
                <a:spcPct val="110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decentralization.</a:t>
            </a:r>
            <a:endParaRPr sz="2100" b="0">
              <a:solidFill>
                <a:srgbClr val="F6F4E9"/>
              </a:solidFill>
              <a:latin typeface="Work Sans Medium"/>
              <a:ea typeface="Work Sans Medium"/>
              <a:cs typeface="Work Sans Medium"/>
            </a:endParaRPr>
          </a:p>
        </p:txBody>
      </p:sp>
      <p:sp>
        <p:nvSpPr>
          <p:cNvPr id="17" name="asymmetric-example">
            <a:extLst xmlns:a="http://schemas.openxmlformats.org/drawingml/2006/main">
              <a:ext uri="{FF2B5EF4-FFF2-40B4-BE49-F238E27FC236}">
                <a16:creationId xmlns:a16="http://schemas.microsoft.com/office/drawing/2014/main" id="{5BEBC1C0-8A8C-428C-B2EF-302B1037AC64}"/>
              </a:ext>
            </a:extLst>
          </p:cNvPr>
          <p:cNvSpPr>
            <a:spLocks xmlns:a="http://schemas.openxmlformats.org/drawingml/2006/main" noGrp="1"/>
          </p:cNvSpPr>
          <p:nvPr/>
        </p:nvSpPr>
        <p:spPr>
          <a:xfrm xmlns:a="http://schemas.openxmlformats.org/drawingml/2006/main">
            <a:off x="7048500" y="3067050"/>
            <a:ext cx="4381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F6F4E9"/>
                </a:solidFill>
                <a:latin typeface="Work Sans Medium"/>
                <a:ea typeface="Work Sans Medium"/>
                <a:cs typeface="Work Sans Medium"/>
              </a:defRPr>
            </a:defPPr>
            <a:lvl1pPr algn="l">
              <a:buNone/>
              <a:defRPr sz="2100" b="0">
                <a:solidFill>
                  <a:srgbClr val="F6F4E9"/>
                </a:solidFill>
                <a:latin typeface="Work Sans Medium"/>
                <a:ea typeface="Work Sans Medium"/>
                <a:cs typeface="Work Sans Medium"/>
              </a:defRPr>
            </a:lvl1pPr>
            <a:lvl2pPr algn="l">
              <a:buNone/>
              <a:defRPr sz="2100" b="0">
                <a:solidFill>
                  <a:srgbClr val="F6F4E9"/>
                </a:solidFill>
                <a:latin typeface="Work Sans Medium"/>
                <a:ea typeface="Work Sans Medium"/>
                <a:cs typeface="Work Sans Medium"/>
              </a:defRPr>
            </a:lvl2pPr>
            <a:lvl3pPr algn="l">
              <a:buNone/>
              <a:defRPr sz="2100" b="0">
                <a:solidFill>
                  <a:srgbClr val="F6F4E9"/>
                </a:solidFill>
                <a:latin typeface="Work Sans Medium"/>
                <a:ea typeface="Work Sans Medium"/>
                <a:cs typeface="Work Sans Medium"/>
              </a:defRPr>
            </a:lvl3pPr>
            <a:lvl4pPr algn="l">
              <a:buNone/>
              <a:defRPr sz="2100" b="0">
                <a:solidFill>
                  <a:srgbClr val="F6F4E9"/>
                </a:solidFill>
                <a:latin typeface="Work Sans Medium"/>
                <a:ea typeface="Work Sans Medium"/>
                <a:cs typeface="Work Sans Medium"/>
              </a:defRPr>
            </a:lvl4pPr>
            <a:lvl5pPr algn="l">
              <a:buNone/>
              <a:defRPr sz="2100" b="0">
                <a:solidFill>
                  <a:srgbClr val="F6F4E9"/>
                </a:solidFill>
                <a:latin typeface="Work Sans Medium"/>
                <a:ea typeface="Work Sans Medium"/>
                <a:cs typeface="Work Sans Medium"/>
              </a:defRPr>
            </a:lvl5pPr>
            <a:lvl6pPr algn="l">
              <a:buNone/>
              <a:defRPr sz="2100" b="0">
                <a:solidFill>
                  <a:srgbClr val="F6F4E9"/>
                </a:solidFill>
                <a:latin typeface="Work Sans Medium"/>
                <a:ea typeface="Work Sans Medium"/>
                <a:cs typeface="Work Sans Medium"/>
              </a:defRPr>
            </a:lvl6pPr>
            <a:lvl7pPr algn="l">
              <a:buNone/>
              <a:defRPr sz="2100" b="0">
                <a:solidFill>
                  <a:srgbClr val="F6F4E9"/>
                </a:solidFill>
                <a:latin typeface="Work Sans Medium"/>
                <a:ea typeface="Work Sans Medium"/>
                <a:cs typeface="Work Sans Medium"/>
              </a:defRPr>
            </a:lvl7pPr>
            <a:lvl8pPr algn="l">
              <a:buNone/>
              <a:defRPr sz="2100" b="0">
                <a:solidFill>
                  <a:srgbClr val="F6F4E9"/>
                </a:solidFill>
                <a:latin typeface="Work Sans Medium"/>
                <a:ea typeface="Work Sans Medium"/>
                <a:cs typeface="Work Sans Medium"/>
              </a:defRPr>
            </a:lvl8pPr>
            <a:lvl9pPr algn="l">
              <a:buNone/>
              <a:defRPr sz="21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Ridge only: asymmetric</a:t>
            </a:r>
            <a:endParaRPr sz="2100" b="0">
              <a:solidFill>
                <a:srgbClr val="F6F4E9"/>
              </a:solidFill>
              <a:latin typeface="Work Sans Medium"/>
              <a:ea typeface="Work Sans Medium"/>
              <a:cs typeface="Work Sans Medium"/>
            </a:endParaRPr>
          </a:p>
          <a:p xmlns:a="http://schemas.openxmlformats.org/drawingml/2006/main">
            <a:pPr algn="l">
              <a:lnSpc>
                <a:spcPct val="110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licensing.</a:t>
            </a:r>
            <a:endParaRPr sz="2100" b="0">
              <a:solidFill>
                <a:srgbClr val="F6F4E9"/>
              </a:solidFill>
              <a:latin typeface="Work Sans Medium"/>
              <a:ea typeface="Work Sans Medium"/>
              <a:cs typeface="Work Sans Medium"/>
            </a:endParaRPr>
          </a:p>
        </p:txBody>
      </p:sp>
      <p:sp>
        <p:nvSpPr>
          <p:cNvPr id="18" name="caveat">
            <a:extLst xmlns:a="http://schemas.openxmlformats.org/drawingml/2006/main">
              <a:ext uri="{FF2B5EF4-FFF2-40B4-BE49-F238E27FC236}">
                <a16:creationId xmlns:a16="http://schemas.microsoft.com/office/drawing/2014/main" id="{00627D63-3DD2-4934-BB2A-E9FE1ABA5D32}"/>
              </a:ext>
            </a:extLst>
          </p:cNvPr>
          <p:cNvSpPr>
            <a:spLocks xmlns:a="http://schemas.openxmlformats.org/drawingml/2006/main" noGrp="1"/>
          </p:cNvSpPr>
          <p:nvPr/>
        </p:nvSpPr>
        <p:spPr>
          <a:xfrm xmlns:a="http://schemas.openxmlformats.org/drawingml/2006/main">
            <a:off x="3810000" y="3905250"/>
            <a:ext cx="666750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025" b="0">
                <a:solidFill>
                  <a:srgbClr val="F6F4E9"/>
                </a:solidFill>
                <a:latin typeface="Work Sans Medium"/>
                <a:ea typeface="Work Sans Medium"/>
                <a:cs typeface="Work Sans Medium"/>
              </a:defRPr>
            </a:defPPr>
            <a:lvl1pPr algn="l">
              <a:buNone/>
              <a:defRPr sz="2025" b="0">
                <a:solidFill>
                  <a:srgbClr val="F6F4E9"/>
                </a:solidFill>
                <a:latin typeface="Work Sans Medium"/>
                <a:ea typeface="Work Sans Medium"/>
                <a:cs typeface="Work Sans Medium"/>
              </a:defRPr>
            </a:lvl1pPr>
            <a:lvl2pPr algn="l">
              <a:buNone/>
              <a:defRPr sz="2025" b="0">
                <a:solidFill>
                  <a:srgbClr val="F6F4E9"/>
                </a:solidFill>
                <a:latin typeface="Work Sans Medium"/>
                <a:ea typeface="Work Sans Medium"/>
                <a:cs typeface="Work Sans Medium"/>
              </a:defRPr>
            </a:lvl2pPr>
            <a:lvl3pPr algn="l">
              <a:buNone/>
              <a:defRPr sz="2025" b="0">
                <a:solidFill>
                  <a:srgbClr val="F6F4E9"/>
                </a:solidFill>
                <a:latin typeface="Work Sans Medium"/>
                <a:ea typeface="Work Sans Medium"/>
                <a:cs typeface="Work Sans Medium"/>
              </a:defRPr>
            </a:lvl3pPr>
            <a:lvl4pPr algn="l">
              <a:buNone/>
              <a:defRPr sz="2025" b="0">
                <a:solidFill>
                  <a:srgbClr val="F6F4E9"/>
                </a:solidFill>
                <a:latin typeface="Work Sans Medium"/>
                <a:ea typeface="Work Sans Medium"/>
                <a:cs typeface="Work Sans Medium"/>
              </a:defRPr>
            </a:lvl4pPr>
            <a:lvl5pPr algn="l">
              <a:buNone/>
              <a:defRPr sz="2025" b="0">
                <a:solidFill>
                  <a:srgbClr val="F6F4E9"/>
                </a:solidFill>
                <a:latin typeface="Work Sans Medium"/>
                <a:ea typeface="Work Sans Medium"/>
                <a:cs typeface="Work Sans Medium"/>
              </a:defRPr>
            </a:lvl5pPr>
            <a:lvl6pPr algn="l">
              <a:buNone/>
              <a:defRPr sz="2025" b="0">
                <a:solidFill>
                  <a:srgbClr val="F6F4E9"/>
                </a:solidFill>
                <a:latin typeface="Work Sans Medium"/>
                <a:ea typeface="Work Sans Medium"/>
                <a:cs typeface="Work Sans Medium"/>
              </a:defRPr>
            </a:lvl6pPr>
            <a:lvl7pPr algn="l">
              <a:buNone/>
              <a:defRPr sz="2025" b="0">
                <a:solidFill>
                  <a:srgbClr val="F6F4E9"/>
                </a:solidFill>
                <a:latin typeface="Work Sans Medium"/>
                <a:ea typeface="Work Sans Medium"/>
                <a:cs typeface="Work Sans Medium"/>
              </a:defRPr>
            </a:lvl7pPr>
            <a:lvl8pPr algn="l">
              <a:buNone/>
              <a:defRPr sz="2025" b="0">
                <a:solidFill>
                  <a:srgbClr val="F6F4E9"/>
                </a:solidFill>
                <a:latin typeface="Work Sans Medium"/>
                <a:ea typeface="Work Sans Medium"/>
                <a:cs typeface="Work Sans Medium"/>
              </a:defRPr>
            </a:lvl8pPr>
            <a:lvl9pPr algn="l">
              <a:buNone/>
              <a:defRPr sz="20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025" b="0">
                <a:solidFill>
                  <a:srgbClr val="F6F4E9"/>
                </a:solidFill>
                <a:latin typeface="Work Sans Medium"/>
                <a:ea typeface="Work Sans Medium"/>
                <a:cs typeface="Work Sans Medium"/>
              </a:defRPr>
            </a:pPr>
            <a:r>
              <a:rPr sz="2025" b="0">
                <a:solidFill>
                  <a:srgbClr val="F6F4E9"/>
                </a:solidFill>
                <a:latin typeface="Work Sans Medium"/>
                <a:ea typeface="Work Sans Medium"/>
                <a:cs typeface="Work Sans Medium"/>
              </a:rPr>
              <a:t>Unequal clinic funds alone do not establish</a:t>
            </a:r>
            <a:endParaRPr sz="2025" b="0">
              <a:solidFill>
                <a:srgbClr val="F6F4E9"/>
              </a:solidFill>
              <a:latin typeface="Work Sans Medium"/>
              <a:ea typeface="Work Sans Medium"/>
              <a:cs typeface="Work Sans Medium"/>
            </a:endParaRPr>
          </a:p>
          <a:p xmlns:a="http://schemas.openxmlformats.org/drawingml/2006/main">
            <a:pPr algn="l">
              <a:lnSpc>
                <a:spcPct val="110000"/>
              </a:lnSpc>
              <a:buNone/>
              <a:defRPr sz="2025" b="0">
                <a:solidFill>
                  <a:srgbClr val="F6F4E9"/>
                </a:solidFill>
                <a:latin typeface="Work Sans Medium"/>
                <a:ea typeface="Work Sans Medium"/>
                <a:cs typeface="Work Sans Medium"/>
              </a:defRPr>
            </a:pPr>
            <a:r>
              <a:rPr sz="2025" b="0">
                <a:solidFill>
                  <a:srgbClr val="F6F4E9"/>
                </a:solidFill>
                <a:latin typeface="Work Sans Medium"/>
                <a:ea typeface="Work Sans Medium"/>
                <a:cs typeface="Work Sans Medium"/>
              </a:rPr>
              <a:t>constitutional asymmetry.</a:t>
            </a:r>
            <a:endParaRPr sz="2025" b="0">
              <a:solidFill>
                <a:srgbClr val="F6F4E9"/>
              </a:solidFill>
              <a:latin typeface="Work Sans Medium"/>
              <a:ea typeface="Work Sans Medium"/>
              <a:cs typeface="Work Sans Medium"/>
            </a:endParaRPr>
          </a:p>
        </p:txBody>
      </p:sp>
      <p:sp>
        <p:nvSpPr>
          <p:cNvPr id="19" name="creator-credit">
            <a:extLst xmlns:a="http://schemas.openxmlformats.org/drawingml/2006/main">
              <a:ext uri="{FF2B5EF4-FFF2-40B4-BE49-F238E27FC236}">
                <a16:creationId xmlns:a16="http://schemas.microsoft.com/office/drawing/2014/main" id="{CBB046A5-3010-4CBE-AEF0-E40BE8600E23}"/>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739320815"/>
      </p:ext>
    </p:extLst>
  </p:cSld>
</p:sld>
</file>

<file path=ppt/slides/slide19.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4D58E640-568F-4C2D-8216-2975A15B92FC}"/>
              </a:ext>
            </a:extLst>
          </p:cNvPr>
          <p:cNvPicPr>
            <a:picLocks xmlns:a="http://schemas.openxmlformats.org/drawingml/2006/main" noChangeAspect="1"/>
          </p:cNvPicPr>
          <p:nvPr/>
        </p:nvPicPr>
        <p:blipFill>
          <a:blip xmlns:r="http://schemas.openxmlformats.org/officeDocument/2006/relationships" xmlns:a="http://schemas.openxmlformats.org/drawingml/2006/main" r:embed="R459b128d1f104742"/>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514B0A4E-0F6D-4F38-AC34-973C6956CCD7}"/>
              </a:ext>
            </a:extLst>
          </p:cNvPr>
          <p:cNvSpPr>
            <a:spLocks xmlns:a="http://schemas.openxmlformats.org/drawingml/2006/main" noGrp="1"/>
          </p:cNvSpPr>
          <p:nvPr/>
        </p:nvSpPr>
        <p:spPr>
          <a:xfrm xmlns:a="http://schemas.openxmlformats.org/drawingml/2006/main">
            <a:off x="857250" y="381000"/>
            <a:ext cx="666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950" b="0">
                <a:solidFill>
                  <a:srgbClr val="F6F4E9"/>
                </a:solidFill>
                <a:latin typeface="Barlow Condensed Black"/>
                <a:ea typeface="Barlow Condensed Black"/>
                <a:cs typeface="Barlow Condensed Black"/>
              </a:defRPr>
            </a:defPPr>
            <a:lvl1pPr algn="l">
              <a:buNone/>
              <a:defRPr sz="4950" b="0">
                <a:solidFill>
                  <a:srgbClr val="F6F4E9"/>
                </a:solidFill>
                <a:latin typeface="Barlow Condensed Black"/>
                <a:ea typeface="Barlow Condensed Black"/>
                <a:cs typeface="Barlow Condensed Black"/>
              </a:defRPr>
            </a:lvl1pPr>
            <a:lvl2pPr algn="l">
              <a:buNone/>
              <a:defRPr sz="4950" b="0">
                <a:solidFill>
                  <a:srgbClr val="F6F4E9"/>
                </a:solidFill>
                <a:latin typeface="Barlow Condensed Black"/>
                <a:ea typeface="Barlow Condensed Black"/>
                <a:cs typeface="Barlow Condensed Black"/>
              </a:defRPr>
            </a:lvl2pPr>
            <a:lvl3pPr algn="l">
              <a:buNone/>
              <a:defRPr sz="4950" b="0">
                <a:solidFill>
                  <a:srgbClr val="F6F4E9"/>
                </a:solidFill>
                <a:latin typeface="Barlow Condensed Black"/>
                <a:ea typeface="Barlow Condensed Black"/>
                <a:cs typeface="Barlow Condensed Black"/>
              </a:defRPr>
            </a:lvl3pPr>
            <a:lvl4pPr algn="l">
              <a:buNone/>
              <a:defRPr sz="4950" b="0">
                <a:solidFill>
                  <a:srgbClr val="F6F4E9"/>
                </a:solidFill>
                <a:latin typeface="Barlow Condensed Black"/>
                <a:ea typeface="Barlow Condensed Black"/>
                <a:cs typeface="Barlow Condensed Black"/>
              </a:defRPr>
            </a:lvl4pPr>
            <a:lvl5pPr algn="l">
              <a:buNone/>
              <a:defRPr sz="4950" b="0">
                <a:solidFill>
                  <a:srgbClr val="F6F4E9"/>
                </a:solidFill>
                <a:latin typeface="Barlow Condensed Black"/>
                <a:ea typeface="Barlow Condensed Black"/>
                <a:cs typeface="Barlow Condensed Black"/>
              </a:defRPr>
            </a:lvl5pPr>
            <a:lvl6pPr algn="l">
              <a:buNone/>
              <a:defRPr sz="4950" b="0">
                <a:solidFill>
                  <a:srgbClr val="F6F4E9"/>
                </a:solidFill>
                <a:latin typeface="Barlow Condensed Black"/>
                <a:ea typeface="Barlow Condensed Black"/>
                <a:cs typeface="Barlow Condensed Black"/>
              </a:defRPr>
            </a:lvl6pPr>
            <a:lvl7pPr algn="l">
              <a:buNone/>
              <a:defRPr sz="4950" b="0">
                <a:solidFill>
                  <a:srgbClr val="F6F4E9"/>
                </a:solidFill>
                <a:latin typeface="Barlow Condensed Black"/>
                <a:ea typeface="Barlow Condensed Black"/>
                <a:cs typeface="Barlow Condensed Black"/>
              </a:defRPr>
            </a:lvl7pPr>
            <a:lvl8pPr algn="l">
              <a:buNone/>
              <a:defRPr sz="4950" b="0">
                <a:solidFill>
                  <a:srgbClr val="F6F4E9"/>
                </a:solidFill>
                <a:latin typeface="Barlow Condensed Black"/>
                <a:ea typeface="Barlow Condensed Black"/>
                <a:cs typeface="Barlow Condensed Black"/>
              </a:defRPr>
            </a:lvl8pPr>
            <a:lvl9pPr algn="l">
              <a:buNone/>
              <a:defRPr sz="49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950" b="0">
                <a:solidFill>
                  <a:srgbClr val="F6F4E9"/>
                </a:solidFill>
                <a:latin typeface="Barlow Condensed Black"/>
                <a:ea typeface="Barlow Condensed Black"/>
                <a:cs typeface="Barlow Condensed Black"/>
              </a:defRPr>
            </a:pPr>
            <a:r>
              <a:rPr sz="4950" b="0">
                <a:solidFill>
                  <a:srgbClr val="F6F4E9"/>
                </a:solidFill>
                <a:latin typeface="Barlow Condensed Black"/>
                <a:ea typeface="Barlow Condensed Black"/>
                <a:cs typeface="Barlow Condensed Black"/>
              </a:rPr>
              <a:t>CANADA AND INDIA</a:t>
            </a:r>
            <a:endParaRPr sz="4950" b="0">
              <a:solidFill>
                <a:srgbClr val="F6F4E9"/>
              </a:solidFill>
              <a:latin typeface="Barlow Condensed Black"/>
              <a:ea typeface="Barlow Condensed Black"/>
              <a:cs typeface="Barlow Condensed Black"/>
            </a:endParaRPr>
          </a:p>
        </p:txBody>
      </p:sp>
      <p:sp>
        <p:nvSpPr>
          <p:cNvPr id="11" name="page-number">
            <a:extLst xmlns:a="http://schemas.openxmlformats.org/drawingml/2006/main">
              <a:ext uri="{FF2B5EF4-FFF2-40B4-BE49-F238E27FC236}">
                <a16:creationId xmlns:a16="http://schemas.microsoft.com/office/drawing/2014/main" id="{EB8040AA-D9E1-46A4-B9E2-2A3515053E44}"/>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17</a:t>
            </a:r>
            <a:endParaRPr sz="1650" b="0">
              <a:solidFill>
                <a:srgbClr val="F6F4E9"/>
              </a:solidFill>
              <a:latin typeface="Work Sans Medium"/>
              <a:ea typeface="Work Sans Medium"/>
              <a:cs typeface="Work Sans Medium"/>
            </a:endParaRPr>
          </a:p>
        </p:txBody>
      </p:sp>
      <p:sp>
        <p:nvSpPr>
          <p:cNvPr id="12" name="canada">
            <a:extLst xmlns:a="http://schemas.openxmlformats.org/drawingml/2006/main">
              <a:ext uri="{FF2B5EF4-FFF2-40B4-BE49-F238E27FC236}">
                <a16:creationId xmlns:a16="http://schemas.microsoft.com/office/drawing/2014/main" id="{13580DEB-A82B-48C0-93DE-D6B3132CB712}"/>
              </a:ext>
            </a:extLst>
          </p:cNvPr>
          <p:cNvSpPr>
            <a:spLocks xmlns:a="http://schemas.openxmlformats.org/drawingml/2006/main" noGrp="1"/>
          </p:cNvSpPr>
          <p:nvPr/>
        </p:nvSpPr>
        <p:spPr>
          <a:xfrm xmlns:a="http://schemas.openxmlformats.org/drawingml/2006/main">
            <a:off x="1714500" y="1485900"/>
            <a:ext cx="4381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675" b="0">
                <a:solidFill>
                  <a:srgbClr val="C6E4DD"/>
                </a:solidFill>
                <a:latin typeface="Barlow Condensed Black"/>
                <a:ea typeface="Barlow Condensed Black"/>
                <a:cs typeface="Barlow Condensed Black"/>
              </a:defRPr>
            </a:defPPr>
            <a:lvl1pPr algn="l">
              <a:buNone/>
              <a:defRPr sz="3675" b="0">
                <a:solidFill>
                  <a:srgbClr val="C6E4DD"/>
                </a:solidFill>
                <a:latin typeface="Barlow Condensed Black"/>
                <a:ea typeface="Barlow Condensed Black"/>
                <a:cs typeface="Barlow Condensed Black"/>
              </a:defRPr>
            </a:lvl1pPr>
            <a:lvl2pPr algn="l">
              <a:buNone/>
              <a:defRPr sz="3675" b="0">
                <a:solidFill>
                  <a:srgbClr val="C6E4DD"/>
                </a:solidFill>
                <a:latin typeface="Barlow Condensed Black"/>
                <a:ea typeface="Barlow Condensed Black"/>
                <a:cs typeface="Barlow Condensed Black"/>
              </a:defRPr>
            </a:lvl2pPr>
            <a:lvl3pPr algn="l">
              <a:buNone/>
              <a:defRPr sz="3675" b="0">
                <a:solidFill>
                  <a:srgbClr val="C6E4DD"/>
                </a:solidFill>
                <a:latin typeface="Barlow Condensed Black"/>
                <a:ea typeface="Barlow Condensed Black"/>
                <a:cs typeface="Barlow Condensed Black"/>
              </a:defRPr>
            </a:lvl3pPr>
            <a:lvl4pPr algn="l">
              <a:buNone/>
              <a:defRPr sz="3675" b="0">
                <a:solidFill>
                  <a:srgbClr val="C6E4DD"/>
                </a:solidFill>
                <a:latin typeface="Barlow Condensed Black"/>
                <a:ea typeface="Barlow Condensed Black"/>
                <a:cs typeface="Barlow Condensed Black"/>
              </a:defRPr>
            </a:lvl4pPr>
            <a:lvl5pPr algn="l">
              <a:buNone/>
              <a:defRPr sz="3675" b="0">
                <a:solidFill>
                  <a:srgbClr val="C6E4DD"/>
                </a:solidFill>
                <a:latin typeface="Barlow Condensed Black"/>
                <a:ea typeface="Barlow Condensed Black"/>
                <a:cs typeface="Barlow Condensed Black"/>
              </a:defRPr>
            </a:lvl5pPr>
            <a:lvl6pPr algn="l">
              <a:buNone/>
              <a:defRPr sz="3675" b="0">
                <a:solidFill>
                  <a:srgbClr val="C6E4DD"/>
                </a:solidFill>
                <a:latin typeface="Barlow Condensed Black"/>
                <a:ea typeface="Barlow Condensed Black"/>
                <a:cs typeface="Barlow Condensed Black"/>
              </a:defRPr>
            </a:lvl6pPr>
            <a:lvl7pPr algn="l">
              <a:buNone/>
              <a:defRPr sz="3675" b="0">
                <a:solidFill>
                  <a:srgbClr val="C6E4DD"/>
                </a:solidFill>
                <a:latin typeface="Barlow Condensed Black"/>
                <a:ea typeface="Barlow Condensed Black"/>
                <a:cs typeface="Barlow Condensed Black"/>
              </a:defRPr>
            </a:lvl7pPr>
            <a:lvl8pPr algn="l">
              <a:buNone/>
              <a:defRPr sz="3675" b="0">
                <a:solidFill>
                  <a:srgbClr val="C6E4DD"/>
                </a:solidFill>
                <a:latin typeface="Barlow Condensed Black"/>
                <a:ea typeface="Barlow Condensed Black"/>
                <a:cs typeface="Barlow Condensed Black"/>
              </a:defRPr>
            </a:lvl8pPr>
            <a:lvl9pPr algn="l">
              <a:buNone/>
              <a:defRPr sz="3675"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675" b="0">
                <a:solidFill>
                  <a:srgbClr val="C6E4DD"/>
                </a:solidFill>
                <a:latin typeface="Barlow Condensed Black"/>
                <a:ea typeface="Barlow Condensed Black"/>
                <a:cs typeface="Barlow Condensed Black"/>
              </a:defRPr>
            </a:pPr>
            <a:r>
              <a:rPr sz="3675" b="0">
                <a:solidFill>
                  <a:srgbClr val="C6E4DD"/>
                </a:solidFill>
                <a:latin typeface="Barlow Condensed Black"/>
                <a:ea typeface="Barlow Condensed Black"/>
                <a:cs typeface="Barlow Condensed Black"/>
              </a:rPr>
              <a:t>CANADA</a:t>
            </a:r>
            <a:endParaRPr sz="3675" b="0">
              <a:solidFill>
                <a:srgbClr val="C6E4DD"/>
              </a:solidFill>
              <a:latin typeface="Barlow Condensed Black"/>
              <a:ea typeface="Barlow Condensed Black"/>
              <a:cs typeface="Barlow Condensed Black"/>
            </a:endParaRPr>
          </a:p>
        </p:txBody>
      </p:sp>
      <p:sp>
        <p:nvSpPr>
          <p:cNvPr id="13" name="india">
            <a:extLst xmlns:a="http://schemas.openxmlformats.org/drawingml/2006/main">
              <a:ext uri="{FF2B5EF4-FFF2-40B4-BE49-F238E27FC236}">
                <a16:creationId xmlns:a16="http://schemas.microsoft.com/office/drawing/2014/main" id="{9EA6A541-DB84-43D6-86D9-F8ABB314184C}"/>
              </a:ext>
            </a:extLst>
          </p:cNvPr>
          <p:cNvSpPr>
            <a:spLocks xmlns:a="http://schemas.openxmlformats.org/drawingml/2006/main" noGrp="1"/>
          </p:cNvSpPr>
          <p:nvPr/>
        </p:nvSpPr>
        <p:spPr>
          <a:xfrm xmlns:a="http://schemas.openxmlformats.org/drawingml/2006/main">
            <a:off x="7048500" y="1485900"/>
            <a:ext cx="4381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675" b="0">
                <a:solidFill>
                  <a:srgbClr val="FFC0AB"/>
                </a:solidFill>
                <a:latin typeface="Barlow Condensed Black"/>
                <a:ea typeface="Barlow Condensed Black"/>
                <a:cs typeface="Barlow Condensed Black"/>
              </a:defRPr>
            </a:defPPr>
            <a:lvl1pPr algn="l">
              <a:buNone/>
              <a:defRPr sz="3675" b="0">
                <a:solidFill>
                  <a:srgbClr val="FFC0AB"/>
                </a:solidFill>
                <a:latin typeface="Barlow Condensed Black"/>
                <a:ea typeface="Barlow Condensed Black"/>
                <a:cs typeface="Barlow Condensed Black"/>
              </a:defRPr>
            </a:lvl1pPr>
            <a:lvl2pPr algn="l">
              <a:buNone/>
              <a:defRPr sz="3675" b="0">
                <a:solidFill>
                  <a:srgbClr val="FFC0AB"/>
                </a:solidFill>
                <a:latin typeface="Barlow Condensed Black"/>
                <a:ea typeface="Barlow Condensed Black"/>
                <a:cs typeface="Barlow Condensed Black"/>
              </a:defRPr>
            </a:lvl2pPr>
            <a:lvl3pPr algn="l">
              <a:buNone/>
              <a:defRPr sz="3675" b="0">
                <a:solidFill>
                  <a:srgbClr val="FFC0AB"/>
                </a:solidFill>
                <a:latin typeface="Barlow Condensed Black"/>
                <a:ea typeface="Barlow Condensed Black"/>
                <a:cs typeface="Barlow Condensed Black"/>
              </a:defRPr>
            </a:lvl3pPr>
            <a:lvl4pPr algn="l">
              <a:buNone/>
              <a:defRPr sz="3675" b="0">
                <a:solidFill>
                  <a:srgbClr val="FFC0AB"/>
                </a:solidFill>
                <a:latin typeface="Barlow Condensed Black"/>
                <a:ea typeface="Barlow Condensed Black"/>
                <a:cs typeface="Barlow Condensed Black"/>
              </a:defRPr>
            </a:lvl4pPr>
            <a:lvl5pPr algn="l">
              <a:buNone/>
              <a:defRPr sz="3675" b="0">
                <a:solidFill>
                  <a:srgbClr val="FFC0AB"/>
                </a:solidFill>
                <a:latin typeface="Barlow Condensed Black"/>
                <a:ea typeface="Barlow Condensed Black"/>
                <a:cs typeface="Barlow Condensed Black"/>
              </a:defRPr>
            </a:lvl5pPr>
            <a:lvl6pPr algn="l">
              <a:buNone/>
              <a:defRPr sz="3675" b="0">
                <a:solidFill>
                  <a:srgbClr val="FFC0AB"/>
                </a:solidFill>
                <a:latin typeface="Barlow Condensed Black"/>
                <a:ea typeface="Barlow Condensed Black"/>
                <a:cs typeface="Barlow Condensed Black"/>
              </a:defRPr>
            </a:lvl6pPr>
            <a:lvl7pPr algn="l">
              <a:buNone/>
              <a:defRPr sz="3675" b="0">
                <a:solidFill>
                  <a:srgbClr val="FFC0AB"/>
                </a:solidFill>
                <a:latin typeface="Barlow Condensed Black"/>
                <a:ea typeface="Barlow Condensed Black"/>
                <a:cs typeface="Barlow Condensed Black"/>
              </a:defRPr>
            </a:lvl7pPr>
            <a:lvl8pPr algn="l">
              <a:buNone/>
              <a:defRPr sz="3675" b="0">
                <a:solidFill>
                  <a:srgbClr val="FFC0AB"/>
                </a:solidFill>
                <a:latin typeface="Barlow Condensed Black"/>
                <a:ea typeface="Barlow Condensed Black"/>
                <a:cs typeface="Barlow Condensed Black"/>
              </a:defRPr>
            </a:lvl8pPr>
            <a:lvl9pPr algn="l">
              <a:buNone/>
              <a:defRPr sz="3675" b="0">
                <a:solidFill>
                  <a:srgbClr val="FFC0AB"/>
                </a:solidFill>
                <a:latin typeface="Barlow Condensed Black"/>
                <a:ea typeface="Barlow Condensed Black"/>
                <a:cs typeface="Barlow Condensed Black"/>
              </a:defRPr>
            </a:lvl9pPr>
          </a:lstStyle>
          <a:p xmlns:a="http://schemas.openxmlformats.org/drawingml/2006/main">
            <a:pPr algn="l">
              <a:lnSpc>
                <a:spcPct val="110000"/>
              </a:lnSpc>
              <a:buNone/>
              <a:defRPr sz="3675" b="0">
                <a:solidFill>
                  <a:srgbClr val="FFC0AB"/>
                </a:solidFill>
                <a:latin typeface="Barlow Condensed Black"/>
                <a:ea typeface="Barlow Condensed Black"/>
                <a:cs typeface="Barlow Condensed Black"/>
              </a:defRPr>
            </a:pPr>
            <a:r>
              <a:rPr sz="3675" b="0">
                <a:solidFill>
                  <a:srgbClr val="FFC0AB"/>
                </a:solidFill>
                <a:latin typeface="Barlow Condensed Black"/>
                <a:ea typeface="Barlow Condensed Black"/>
                <a:cs typeface="Barlow Condensed Black"/>
              </a:rPr>
              <a:t>INDIA</a:t>
            </a:r>
            <a:endParaRPr sz="3675" b="0">
              <a:solidFill>
                <a:srgbClr val="FFC0AB"/>
              </a:solidFill>
              <a:latin typeface="Barlow Condensed Black"/>
              <a:ea typeface="Barlow Condensed Black"/>
              <a:cs typeface="Barlow Condensed Black"/>
            </a:endParaRPr>
          </a:p>
        </p:txBody>
      </p:sp>
      <p:sp>
        <p:nvSpPr>
          <p:cNvPr id="14" name="canada-description">
            <a:extLst xmlns:a="http://schemas.openxmlformats.org/drawingml/2006/main">
              <a:ext uri="{FF2B5EF4-FFF2-40B4-BE49-F238E27FC236}">
                <a16:creationId xmlns:a16="http://schemas.microsoft.com/office/drawing/2014/main" id="{23881C78-4379-4813-BF4C-5981BF0FEB64}"/>
              </a:ext>
            </a:extLst>
          </p:cNvPr>
          <p:cNvSpPr>
            <a:spLocks xmlns:a="http://schemas.openxmlformats.org/drawingml/2006/main" noGrp="1"/>
          </p:cNvSpPr>
          <p:nvPr/>
        </p:nvSpPr>
        <p:spPr>
          <a:xfrm xmlns:a="http://schemas.openxmlformats.org/drawingml/2006/main">
            <a:off x="1714500" y="2276475"/>
            <a:ext cx="4381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Constitutional provincial</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education powers and</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specified minority-language</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schooling rights.</a:t>
            </a:r>
            <a:endParaRPr sz="2325" b="0">
              <a:solidFill>
                <a:srgbClr val="F6F4E9"/>
              </a:solidFill>
              <a:latin typeface="Work Sans Medium"/>
              <a:ea typeface="Work Sans Medium"/>
              <a:cs typeface="Work Sans Medium"/>
            </a:endParaRPr>
          </a:p>
        </p:txBody>
      </p:sp>
      <p:sp>
        <p:nvSpPr>
          <p:cNvPr id="15" name="india-description">
            <a:extLst xmlns:a="http://schemas.openxmlformats.org/drawingml/2006/main">
              <a:ext uri="{FF2B5EF4-FFF2-40B4-BE49-F238E27FC236}">
                <a16:creationId xmlns:a16="http://schemas.microsoft.com/office/drawing/2014/main" id="{4B59A1D5-A20D-440D-B1B7-120619E7F980}"/>
              </a:ext>
            </a:extLst>
          </p:cNvPr>
          <p:cNvSpPr>
            <a:spLocks xmlns:a="http://schemas.openxmlformats.org/drawingml/2006/main" noGrp="1"/>
          </p:cNvSpPr>
          <p:nvPr/>
        </p:nvSpPr>
        <p:spPr>
          <a:xfrm xmlns:a="http://schemas.openxmlformats.org/drawingml/2006/main">
            <a:off x="7048500" y="2276475"/>
            <a:ext cx="4381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325" b="0">
                <a:solidFill>
                  <a:srgbClr val="F6F4E9"/>
                </a:solidFill>
                <a:latin typeface="Work Sans Medium"/>
                <a:ea typeface="Work Sans Medium"/>
                <a:cs typeface="Work Sans Medium"/>
              </a:defRPr>
            </a:defPPr>
            <a:lvl1pPr algn="l">
              <a:buNone/>
              <a:defRPr sz="2325" b="0">
                <a:solidFill>
                  <a:srgbClr val="F6F4E9"/>
                </a:solidFill>
                <a:latin typeface="Work Sans Medium"/>
                <a:ea typeface="Work Sans Medium"/>
                <a:cs typeface="Work Sans Medium"/>
              </a:defRPr>
            </a:lvl1pPr>
            <a:lvl2pPr algn="l">
              <a:buNone/>
              <a:defRPr sz="2325" b="0">
                <a:solidFill>
                  <a:srgbClr val="F6F4E9"/>
                </a:solidFill>
                <a:latin typeface="Work Sans Medium"/>
                <a:ea typeface="Work Sans Medium"/>
                <a:cs typeface="Work Sans Medium"/>
              </a:defRPr>
            </a:lvl2pPr>
            <a:lvl3pPr algn="l">
              <a:buNone/>
              <a:defRPr sz="2325" b="0">
                <a:solidFill>
                  <a:srgbClr val="F6F4E9"/>
                </a:solidFill>
                <a:latin typeface="Work Sans Medium"/>
                <a:ea typeface="Work Sans Medium"/>
                <a:cs typeface="Work Sans Medium"/>
              </a:defRPr>
            </a:lvl3pPr>
            <a:lvl4pPr algn="l">
              <a:buNone/>
              <a:defRPr sz="2325" b="0">
                <a:solidFill>
                  <a:srgbClr val="F6F4E9"/>
                </a:solidFill>
                <a:latin typeface="Work Sans Medium"/>
                <a:ea typeface="Work Sans Medium"/>
                <a:cs typeface="Work Sans Medium"/>
              </a:defRPr>
            </a:lvl4pPr>
            <a:lvl5pPr algn="l">
              <a:buNone/>
              <a:defRPr sz="2325" b="0">
                <a:solidFill>
                  <a:srgbClr val="F6F4E9"/>
                </a:solidFill>
                <a:latin typeface="Work Sans Medium"/>
                <a:ea typeface="Work Sans Medium"/>
                <a:cs typeface="Work Sans Medium"/>
              </a:defRPr>
            </a:lvl5pPr>
            <a:lvl6pPr algn="l">
              <a:buNone/>
              <a:defRPr sz="2325" b="0">
                <a:solidFill>
                  <a:srgbClr val="F6F4E9"/>
                </a:solidFill>
                <a:latin typeface="Work Sans Medium"/>
                <a:ea typeface="Work Sans Medium"/>
                <a:cs typeface="Work Sans Medium"/>
              </a:defRPr>
            </a:lvl6pPr>
            <a:lvl7pPr algn="l">
              <a:buNone/>
              <a:defRPr sz="2325" b="0">
                <a:solidFill>
                  <a:srgbClr val="F6F4E9"/>
                </a:solidFill>
                <a:latin typeface="Work Sans Medium"/>
                <a:ea typeface="Work Sans Medium"/>
                <a:cs typeface="Work Sans Medium"/>
              </a:defRPr>
            </a:lvl7pPr>
            <a:lvl8pPr algn="l">
              <a:buNone/>
              <a:defRPr sz="2325" b="0">
                <a:solidFill>
                  <a:srgbClr val="F6F4E9"/>
                </a:solidFill>
                <a:latin typeface="Work Sans Medium"/>
                <a:ea typeface="Work Sans Medium"/>
                <a:cs typeface="Work Sans Medium"/>
              </a:defRPr>
            </a:lvl8pPr>
            <a:lvl9pPr algn="l">
              <a:buNone/>
              <a:defRPr sz="23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Nagaland’s legislature has</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a role under Article 371A</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for specified</a:t>
            </a:r>
            <a:endParaRPr sz="2325" b="0">
              <a:solidFill>
                <a:srgbClr val="F6F4E9"/>
              </a:solidFill>
              <a:latin typeface="Work Sans Medium"/>
              <a:ea typeface="Work Sans Medium"/>
              <a:cs typeface="Work Sans Medium"/>
            </a:endParaRPr>
          </a:p>
          <a:p xmlns:a="http://schemas.openxmlformats.org/drawingml/2006/main">
            <a:pPr algn="l">
              <a:lnSpc>
                <a:spcPct val="110000"/>
              </a:lnSpc>
              <a:buNone/>
              <a:defRPr sz="2325" b="0">
                <a:solidFill>
                  <a:srgbClr val="F6F4E9"/>
                </a:solidFill>
                <a:latin typeface="Work Sans Medium"/>
                <a:ea typeface="Work Sans Medium"/>
                <a:cs typeface="Work Sans Medium"/>
              </a:defRPr>
            </a:pPr>
            <a:r>
              <a:rPr sz="2325" b="0">
                <a:solidFill>
                  <a:srgbClr val="F6F4E9"/>
                </a:solidFill>
                <a:latin typeface="Work Sans Medium"/>
                <a:ea typeface="Work Sans Medium"/>
                <a:cs typeface="Work Sans Medium"/>
              </a:rPr>
              <a:t>parliamentary laws.</a:t>
            </a:r>
            <a:endParaRPr sz="2325" b="0">
              <a:solidFill>
                <a:srgbClr val="F6F4E9"/>
              </a:solidFill>
              <a:latin typeface="Work Sans Medium"/>
              <a:ea typeface="Work Sans Medium"/>
              <a:cs typeface="Work Sans Medium"/>
            </a:endParaRPr>
          </a:p>
        </p:txBody>
      </p:sp>
      <p:sp>
        <p:nvSpPr>
          <p:cNvPr id="17" name="comparison">
            <a:extLst xmlns:a="http://schemas.openxmlformats.org/drawingml/2006/main">
              <a:ext uri="{FF2B5EF4-FFF2-40B4-BE49-F238E27FC236}">
                <a16:creationId xmlns:a16="http://schemas.microsoft.com/office/drawing/2014/main" id="{8C50E328-9F5F-400C-AEC2-78B61E1B68B5}"/>
              </a:ext>
            </a:extLst>
          </p:cNvPr>
          <p:cNvSpPr>
            <a:spLocks xmlns:a="http://schemas.openxmlformats.org/drawingml/2006/main" noGrp="1"/>
          </p:cNvSpPr>
          <p:nvPr/>
        </p:nvSpPr>
        <p:spPr>
          <a:xfrm xmlns:a="http://schemas.openxmlformats.org/drawingml/2006/main">
            <a:off x="3810000" y="4143375"/>
            <a:ext cx="7429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Comparisons, not exact copies of Aven.</a:t>
            </a:r>
            <a:endParaRPr sz="1950" b="0">
              <a:solidFill>
                <a:srgbClr val="F6F4E9"/>
              </a:solidFill>
              <a:latin typeface="Work Sans Medium"/>
              <a:ea typeface="Work Sans Medium"/>
              <a:cs typeface="Work Sans Medium"/>
            </a:endParaRPr>
          </a:p>
        </p:txBody>
      </p:sp>
      <p:sp>
        <p:nvSpPr>
          <p:cNvPr id="18" name="creator-credit">
            <a:extLst xmlns:a="http://schemas.openxmlformats.org/drawingml/2006/main">
              <a:ext uri="{FF2B5EF4-FFF2-40B4-BE49-F238E27FC236}">
                <a16:creationId xmlns:a16="http://schemas.microsoft.com/office/drawing/2014/main" id="{4BE82791-8380-4872-A9C2-940F7AAF3E3D}"/>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475159858"/>
      </p:ext>
    </p:extLst>
  </p:cSld>
</p:sld>
</file>

<file path=ppt/slides/slide20.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95536C2-D190-460C-BD15-9D23799C1613}"/>
              </a:ext>
            </a:extLst>
          </p:cNvPr>
          <p:cNvPicPr>
            <a:picLocks xmlns:a="http://schemas.openxmlformats.org/drawingml/2006/main" noChangeAspect="1"/>
          </p:cNvPicPr>
          <p:nvPr/>
        </p:nvPicPr>
        <p:blipFill>
          <a:blip xmlns:r="http://schemas.openxmlformats.org/officeDocument/2006/relationships" xmlns:a="http://schemas.openxmlformats.org/drawingml/2006/main" r:embed="R84dabed0356f4afd"/>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9" name="title">
            <a:extLst xmlns:a="http://schemas.openxmlformats.org/drawingml/2006/main">
              <a:ext uri="{FF2B5EF4-FFF2-40B4-BE49-F238E27FC236}">
                <a16:creationId xmlns:a16="http://schemas.microsoft.com/office/drawing/2014/main" id="{598993FF-2F27-442B-9B9B-2B808F814998}"/>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5400" b="0">
                <a:solidFill>
                  <a:srgbClr val="F6F4E9"/>
                </a:solidFill>
                <a:latin typeface="Barlow Condensed Black"/>
                <a:ea typeface="Barlow Condensed Black"/>
                <a:cs typeface="Barlow Condensed Black"/>
              </a:defRPr>
            </a:defPPr>
            <a:lvl1pPr algn="l">
              <a:buNone/>
              <a:defRPr sz="5400" b="0">
                <a:solidFill>
                  <a:srgbClr val="F6F4E9"/>
                </a:solidFill>
                <a:latin typeface="Barlow Condensed Black"/>
                <a:ea typeface="Barlow Condensed Black"/>
                <a:cs typeface="Barlow Condensed Black"/>
              </a:defRPr>
            </a:lvl1pPr>
            <a:lvl2pPr algn="l">
              <a:buNone/>
              <a:defRPr sz="5400" b="0">
                <a:solidFill>
                  <a:srgbClr val="F6F4E9"/>
                </a:solidFill>
                <a:latin typeface="Barlow Condensed Black"/>
                <a:ea typeface="Barlow Condensed Black"/>
                <a:cs typeface="Barlow Condensed Black"/>
              </a:defRPr>
            </a:lvl2pPr>
            <a:lvl3pPr algn="l">
              <a:buNone/>
              <a:defRPr sz="5400" b="0">
                <a:solidFill>
                  <a:srgbClr val="F6F4E9"/>
                </a:solidFill>
                <a:latin typeface="Barlow Condensed Black"/>
                <a:ea typeface="Barlow Condensed Black"/>
                <a:cs typeface="Barlow Condensed Black"/>
              </a:defRPr>
            </a:lvl3pPr>
            <a:lvl4pPr algn="l">
              <a:buNone/>
              <a:defRPr sz="5400" b="0">
                <a:solidFill>
                  <a:srgbClr val="F6F4E9"/>
                </a:solidFill>
                <a:latin typeface="Barlow Condensed Black"/>
                <a:ea typeface="Barlow Condensed Black"/>
                <a:cs typeface="Barlow Condensed Black"/>
              </a:defRPr>
            </a:lvl4pPr>
            <a:lvl5pPr algn="l">
              <a:buNone/>
              <a:defRPr sz="5400" b="0">
                <a:solidFill>
                  <a:srgbClr val="F6F4E9"/>
                </a:solidFill>
                <a:latin typeface="Barlow Condensed Black"/>
                <a:ea typeface="Barlow Condensed Black"/>
                <a:cs typeface="Barlow Condensed Black"/>
              </a:defRPr>
            </a:lvl5pPr>
            <a:lvl6pPr algn="l">
              <a:buNone/>
              <a:defRPr sz="5400" b="0">
                <a:solidFill>
                  <a:srgbClr val="F6F4E9"/>
                </a:solidFill>
                <a:latin typeface="Barlow Condensed Black"/>
                <a:ea typeface="Barlow Condensed Black"/>
                <a:cs typeface="Barlow Condensed Black"/>
              </a:defRPr>
            </a:lvl6pPr>
            <a:lvl7pPr algn="l">
              <a:buNone/>
              <a:defRPr sz="5400" b="0">
                <a:solidFill>
                  <a:srgbClr val="F6F4E9"/>
                </a:solidFill>
                <a:latin typeface="Barlow Condensed Black"/>
                <a:ea typeface="Barlow Condensed Black"/>
                <a:cs typeface="Barlow Condensed Black"/>
              </a:defRPr>
            </a:lvl7pPr>
            <a:lvl8pPr algn="l">
              <a:buNone/>
              <a:defRPr sz="5400" b="0">
                <a:solidFill>
                  <a:srgbClr val="F6F4E9"/>
                </a:solidFill>
                <a:latin typeface="Barlow Condensed Black"/>
                <a:ea typeface="Barlow Condensed Black"/>
                <a:cs typeface="Barlow Condensed Black"/>
              </a:defRPr>
            </a:lvl8pPr>
            <a:lvl9pPr algn="l">
              <a:buNone/>
              <a:defRPr sz="540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5400" b="0">
                <a:solidFill>
                  <a:srgbClr val="F6F4E9"/>
                </a:solidFill>
                <a:latin typeface="Barlow Condensed Black"/>
                <a:ea typeface="Barlow Condensed Black"/>
                <a:cs typeface="Barlow Condensed Black"/>
              </a:defRPr>
            </a:pPr>
            <a:r>
              <a:rPr sz="5400" b="0">
                <a:solidFill>
                  <a:srgbClr val="F6F4E9"/>
                </a:solidFill>
                <a:latin typeface="Barlow Condensed Black"/>
                <a:ea typeface="Barlow Condensed Black"/>
                <a:cs typeface="Barlow Condensed Black"/>
              </a:rPr>
              <a:t>F  PELAR</a:t>
            </a:r>
            <a:endParaRPr sz="540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56B08170-E1A8-4B43-9AB9-3827265454FB}"/>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18</a:t>
            </a:r>
            <a:endParaRPr sz="1650" b="0">
              <a:solidFill>
                <a:srgbClr val="F6F4E9"/>
              </a:solidFill>
              <a:latin typeface="Work Sans Medium"/>
              <a:ea typeface="Work Sans Medium"/>
              <a:cs typeface="Work Sans Medium"/>
            </a:endParaRPr>
          </a:p>
        </p:txBody>
      </p:sp>
      <p:sp>
        <p:nvSpPr>
          <p:cNvPr id="11" name="current-heading">
            <a:extLst xmlns:a="http://schemas.openxmlformats.org/drawingml/2006/main">
              <a:ext uri="{FF2B5EF4-FFF2-40B4-BE49-F238E27FC236}">
                <a16:creationId xmlns:a16="http://schemas.microsoft.com/office/drawing/2014/main" id="{530E3382-77FB-48C9-A686-B9F32961DA0F}"/>
              </a:ext>
            </a:extLst>
          </p:cNvPr>
          <p:cNvSpPr>
            <a:spLocks xmlns:a="http://schemas.openxmlformats.org/drawingml/2006/main" noGrp="1"/>
          </p:cNvSpPr>
          <p:nvPr/>
        </p:nvSpPr>
        <p:spPr>
          <a:xfrm xmlns:a="http://schemas.openxmlformats.org/drawingml/2006/main">
            <a:off x="1714500" y="1323975"/>
            <a:ext cx="4381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300" b="0">
                <a:solidFill>
                  <a:srgbClr val="C6E4DD"/>
                </a:solidFill>
                <a:latin typeface="Barlow Condensed Black"/>
                <a:ea typeface="Barlow Condensed Black"/>
                <a:cs typeface="Barlow Condensed Black"/>
              </a:defRPr>
            </a:defPPr>
            <a:lvl1pPr algn="l">
              <a:buNone/>
              <a:defRPr sz="3300" b="0">
                <a:solidFill>
                  <a:srgbClr val="C6E4DD"/>
                </a:solidFill>
                <a:latin typeface="Barlow Condensed Black"/>
                <a:ea typeface="Barlow Condensed Black"/>
                <a:cs typeface="Barlow Condensed Black"/>
              </a:defRPr>
            </a:lvl1pPr>
            <a:lvl2pPr algn="l">
              <a:buNone/>
              <a:defRPr sz="3300" b="0">
                <a:solidFill>
                  <a:srgbClr val="C6E4DD"/>
                </a:solidFill>
                <a:latin typeface="Barlow Condensed Black"/>
                <a:ea typeface="Barlow Condensed Black"/>
                <a:cs typeface="Barlow Condensed Black"/>
              </a:defRPr>
            </a:lvl2pPr>
            <a:lvl3pPr algn="l">
              <a:buNone/>
              <a:defRPr sz="3300" b="0">
                <a:solidFill>
                  <a:srgbClr val="C6E4DD"/>
                </a:solidFill>
                <a:latin typeface="Barlow Condensed Black"/>
                <a:ea typeface="Barlow Condensed Black"/>
                <a:cs typeface="Barlow Condensed Black"/>
              </a:defRPr>
            </a:lvl3pPr>
            <a:lvl4pPr algn="l">
              <a:buNone/>
              <a:defRPr sz="3300" b="0">
                <a:solidFill>
                  <a:srgbClr val="C6E4DD"/>
                </a:solidFill>
                <a:latin typeface="Barlow Condensed Black"/>
                <a:ea typeface="Barlow Condensed Black"/>
                <a:cs typeface="Barlow Condensed Black"/>
              </a:defRPr>
            </a:lvl4pPr>
            <a:lvl5pPr algn="l">
              <a:buNone/>
              <a:defRPr sz="3300" b="0">
                <a:solidFill>
                  <a:srgbClr val="C6E4DD"/>
                </a:solidFill>
                <a:latin typeface="Barlow Condensed Black"/>
                <a:ea typeface="Barlow Condensed Black"/>
                <a:cs typeface="Barlow Condensed Black"/>
              </a:defRPr>
            </a:lvl5pPr>
            <a:lvl6pPr algn="l">
              <a:buNone/>
              <a:defRPr sz="3300" b="0">
                <a:solidFill>
                  <a:srgbClr val="C6E4DD"/>
                </a:solidFill>
                <a:latin typeface="Barlow Condensed Black"/>
                <a:ea typeface="Barlow Condensed Black"/>
                <a:cs typeface="Barlow Condensed Black"/>
              </a:defRPr>
            </a:lvl6pPr>
            <a:lvl7pPr algn="l">
              <a:buNone/>
              <a:defRPr sz="3300" b="0">
                <a:solidFill>
                  <a:srgbClr val="C6E4DD"/>
                </a:solidFill>
                <a:latin typeface="Barlow Condensed Black"/>
                <a:ea typeface="Barlow Condensed Black"/>
                <a:cs typeface="Barlow Condensed Black"/>
              </a:defRPr>
            </a:lvl7pPr>
            <a:lvl8pPr algn="l">
              <a:buNone/>
              <a:defRPr sz="3300" b="0">
                <a:solidFill>
                  <a:srgbClr val="C6E4DD"/>
                </a:solidFill>
                <a:latin typeface="Barlow Condensed Black"/>
                <a:ea typeface="Barlow Condensed Black"/>
                <a:cs typeface="Barlow Condensed Black"/>
              </a:defRPr>
            </a:lvl8pPr>
            <a:lvl9pPr algn="l">
              <a:buNone/>
              <a:defRPr sz="330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300" b="0">
                <a:solidFill>
                  <a:srgbClr val="C6E4DD"/>
                </a:solidFill>
                <a:latin typeface="Barlow Condensed Black"/>
                <a:ea typeface="Barlow Condensed Black"/>
                <a:cs typeface="Barlow Condensed Black"/>
              </a:defRPr>
            </a:pPr>
            <a:r>
              <a:rPr sz="3300" b="0">
                <a:solidFill>
                  <a:srgbClr val="C6E4DD"/>
                </a:solidFill>
                <a:latin typeface="Barlow Condensed Black"/>
                <a:ea typeface="Barlow Condensed Black"/>
                <a:cs typeface="Barlow Condensed Black"/>
              </a:rPr>
              <a:t>NOW</a:t>
            </a:r>
            <a:endParaRPr sz="3300" b="0">
              <a:solidFill>
                <a:srgbClr val="C6E4DD"/>
              </a:solidFill>
              <a:latin typeface="Barlow Condensed Black"/>
              <a:ea typeface="Barlow Condensed Black"/>
              <a:cs typeface="Barlow Condensed Black"/>
            </a:endParaRPr>
          </a:p>
        </p:txBody>
      </p:sp>
      <p:sp>
        <p:nvSpPr>
          <p:cNvPr id="12" name="reform-heading">
            <a:extLst xmlns:a="http://schemas.openxmlformats.org/drawingml/2006/main">
              <a:ext uri="{FF2B5EF4-FFF2-40B4-BE49-F238E27FC236}">
                <a16:creationId xmlns:a16="http://schemas.microsoft.com/office/drawing/2014/main" id="{84788A9B-DD57-4528-B698-8A4A5D9DE686}"/>
              </a:ext>
            </a:extLst>
          </p:cNvPr>
          <p:cNvSpPr>
            <a:spLocks xmlns:a="http://schemas.openxmlformats.org/drawingml/2006/main" noGrp="1"/>
          </p:cNvSpPr>
          <p:nvPr/>
        </p:nvSpPr>
        <p:spPr>
          <a:xfrm xmlns:a="http://schemas.openxmlformats.org/drawingml/2006/main">
            <a:off x="7048500" y="1323975"/>
            <a:ext cx="4381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300" b="0">
                <a:solidFill>
                  <a:srgbClr val="FFC0AB"/>
                </a:solidFill>
                <a:latin typeface="Barlow Condensed Black"/>
                <a:ea typeface="Barlow Condensed Black"/>
                <a:cs typeface="Barlow Condensed Black"/>
              </a:defRPr>
            </a:defPPr>
            <a:lvl1pPr algn="l">
              <a:buNone/>
              <a:defRPr sz="3300" b="0">
                <a:solidFill>
                  <a:srgbClr val="FFC0AB"/>
                </a:solidFill>
                <a:latin typeface="Barlow Condensed Black"/>
                <a:ea typeface="Barlow Condensed Black"/>
                <a:cs typeface="Barlow Condensed Black"/>
              </a:defRPr>
            </a:lvl1pPr>
            <a:lvl2pPr algn="l">
              <a:buNone/>
              <a:defRPr sz="3300" b="0">
                <a:solidFill>
                  <a:srgbClr val="FFC0AB"/>
                </a:solidFill>
                <a:latin typeface="Barlow Condensed Black"/>
                <a:ea typeface="Barlow Condensed Black"/>
                <a:cs typeface="Barlow Condensed Black"/>
              </a:defRPr>
            </a:lvl2pPr>
            <a:lvl3pPr algn="l">
              <a:buNone/>
              <a:defRPr sz="3300" b="0">
                <a:solidFill>
                  <a:srgbClr val="FFC0AB"/>
                </a:solidFill>
                <a:latin typeface="Barlow Condensed Black"/>
                <a:ea typeface="Barlow Condensed Black"/>
                <a:cs typeface="Barlow Condensed Black"/>
              </a:defRPr>
            </a:lvl3pPr>
            <a:lvl4pPr algn="l">
              <a:buNone/>
              <a:defRPr sz="3300" b="0">
                <a:solidFill>
                  <a:srgbClr val="FFC0AB"/>
                </a:solidFill>
                <a:latin typeface="Barlow Condensed Black"/>
                <a:ea typeface="Barlow Condensed Black"/>
                <a:cs typeface="Barlow Condensed Black"/>
              </a:defRPr>
            </a:lvl4pPr>
            <a:lvl5pPr algn="l">
              <a:buNone/>
              <a:defRPr sz="3300" b="0">
                <a:solidFill>
                  <a:srgbClr val="FFC0AB"/>
                </a:solidFill>
                <a:latin typeface="Barlow Condensed Black"/>
                <a:ea typeface="Barlow Condensed Black"/>
                <a:cs typeface="Barlow Condensed Black"/>
              </a:defRPr>
            </a:lvl5pPr>
            <a:lvl6pPr algn="l">
              <a:buNone/>
              <a:defRPr sz="3300" b="0">
                <a:solidFill>
                  <a:srgbClr val="FFC0AB"/>
                </a:solidFill>
                <a:latin typeface="Barlow Condensed Black"/>
                <a:ea typeface="Barlow Condensed Black"/>
                <a:cs typeface="Barlow Condensed Black"/>
              </a:defRPr>
            </a:lvl6pPr>
            <a:lvl7pPr algn="l">
              <a:buNone/>
              <a:defRPr sz="3300" b="0">
                <a:solidFill>
                  <a:srgbClr val="FFC0AB"/>
                </a:solidFill>
                <a:latin typeface="Barlow Condensed Black"/>
                <a:ea typeface="Barlow Condensed Black"/>
                <a:cs typeface="Barlow Condensed Black"/>
              </a:defRPr>
            </a:lvl7pPr>
            <a:lvl8pPr algn="l">
              <a:buNone/>
              <a:defRPr sz="3300" b="0">
                <a:solidFill>
                  <a:srgbClr val="FFC0AB"/>
                </a:solidFill>
                <a:latin typeface="Barlow Condensed Black"/>
                <a:ea typeface="Barlow Condensed Black"/>
                <a:cs typeface="Barlow Condensed Black"/>
              </a:defRPr>
            </a:lvl8pPr>
            <a:lvl9pPr algn="l">
              <a:buNone/>
              <a:defRPr sz="3300" b="0">
                <a:solidFill>
                  <a:srgbClr val="FFC0AB"/>
                </a:solidFill>
                <a:latin typeface="Barlow Condensed Black"/>
                <a:ea typeface="Barlow Condensed Black"/>
                <a:cs typeface="Barlow Condensed Black"/>
              </a:defRPr>
            </a:lvl9pPr>
          </a:lstStyle>
          <a:p xmlns:a="http://schemas.openxmlformats.org/drawingml/2006/main">
            <a:pPr algn="l">
              <a:lnSpc>
                <a:spcPct val="110000"/>
              </a:lnSpc>
              <a:buNone/>
              <a:defRPr sz="3300" b="0">
                <a:solidFill>
                  <a:srgbClr val="FFC0AB"/>
                </a:solidFill>
                <a:latin typeface="Barlow Condensed Black"/>
                <a:ea typeface="Barlow Condensed Black"/>
                <a:cs typeface="Barlow Condensed Black"/>
              </a:defRPr>
            </a:pPr>
            <a:r>
              <a:rPr sz="3300" b="0">
                <a:solidFill>
                  <a:srgbClr val="FFC0AB"/>
                </a:solidFill>
                <a:latin typeface="Barlow Condensed Black"/>
                <a:ea typeface="Barlow Condensed Black"/>
                <a:cs typeface="Barlow Condensed Black"/>
              </a:rPr>
              <a:t>REFORM</a:t>
            </a:r>
            <a:endParaRPr sz="3300" b="0">
              <a:solidFill>
                <a:srgbClr val="FFC0AB"/>
              </a:solidFill>
              <a:latin typeface="Barlow Condensed Black"/>
              <a:ea typeface="Barlow Condensed Black"/>
              <a:cs typeface="Barlow Condensed Black"/>
            </a:endParaRPr>
          </a:p>
        </p:txBody>
      </p:sp>
      <p:sp>
        <p:nvSpPr>
          <p:cNvPr id="13" name="current">
            <a:extLst xmlns:a="http://schemas.openxmlformats.org/drawingml/2006/main">
              <a:ext uri="{FF2B5EF4-FFF2-40B4-BE49-F238E27FC236}">
                <a16:creationId xmlns:a16="http://schemas.microsoft.com/office/drawing/2014/main" id="{298B2AAA-6777-4F28-B918-DB871D38F0DC}"/>
              </a:ext>
            </a:extLst>
          </p:cNvPr>
          <p:cNvSpPr>
            <a:spLocks xmlns:a="http://schemas.openxmlformats.org/drawingml/2006/main" noGrp="1"/>
          </p:cNvSpPr>
          <p:nvPr/>
        </p:nvSpPr>
        <p:spPr>
          <a:xfrm xmlns:a="http://schemas.openxmlformats.org/drawingml/2006/main">
            <a:off x="1714500" y="1876425"/>
            <a:ext cx="452437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Elected island councils run clinics,</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but Parliament can withdraw those</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powers by ordinary law. No other</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regional powers or common seats</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are protected.</a:t>
            </a:r>
            <a:endParaRPr sz="2175" b="0">
              <a:solidFill>
                <a:srgbClr val="F6F4E9"/>
              </a:solidFill>
              <a:latin typeface="Work Sans Medium"/>
              <a:ea typeface="Work Sans Medium"/>
              <a:cs typeface="Work Sans Medium"/>
            </a:endParaRPr>
          </a:p>
        </p:txBody>
      </p:sp>
      <p:sp>
        <p:nvSpPr>
          <p:cNvPr id="14" name="reform">
            <a:extLst xmlns:a="http://schemas.openxmlformats.org/drawingml/2006/main">
              <a:ext uri="{FF2B5EF4-FFF2-40B4-BE49-F238E27FC236}">
                <a16:creationId xmlns:a16="http://schemas.microsoft.com/office/drawing/2014/main" id="{7C665AFA-A1D0-41AB-BC1C-6AA24D79F18A}"/>
              </a:ext>
            </a:extLst>
          </p:cNvPr>
          <p:cNvSpPr>
            <a:spLocks xmlns:a="http://schemas.openxmlformats.org/drawingml/2006/main" noGrp="1"/>
          </p:cNvSpPr>
          <p:nvPr/>
        </p:nvSpPr>
        <p:spPr>
          <a:xfrm xmlns:a="http://schemas.openxmlformats.org/drawingml/2006/main">
            <a:off x="7048500" y="1876425"/>
            <a:ext cx="4476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Protected island health policy.</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Guaranteed island delegates in a</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common lawmaking council.</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North alone gains protected</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fishing-license authority.</a:t>
            </a:r>
            <a:endParaRPr sz="2175" b="0">
              <a:solidFill>
                <a:srgbClr val="F6F4E9"/>
              </a:solidFill>
              <a:latin typeface="Work Sans Medium"/>
              <a:ea typeface="Work Sans Medium"/>
              <a:cs typeface="Work Sans Medium"/>
            </a:endParaRPr>
          </a:p>
        </p:txBody>
      </p:sp>
      <p:sp>
        <p:nvSpPr>
          <p:cNvPr id="16" name="mark">
            <a:extLst xmlns:a="http://schemas.openxmlformats.org/drawingml/2006/main">
              <a:ext uri="{FF2B5EF4-FFF2-40B4-BE49-F238E27FC236}">
                <a16:creationId xmlns:a16="http://schemas.microsoft.com/office/drawing/2014/main" id="{E26EC637-DAEB-4489-B565-292E965FF5E6}"/>
              </a:ext>
            </a:extLst>
          </p:cNvPr>
          <p:cNvSpPr>
            <a:spLocks xmlns:a="http://schemas.openxmlformats.org/drawingml/2006/main" noGrp="1"/>
          </p:cNvSpPr>
          <p:nvPr/>
        </p:nvSpPr>
        <p:spPr>
          <a:xfrm xmlns:a="http://schemas.openxmlformats.org/drawingml/2006/main">
            <a:off x="3810000" y="4124325"/>
            <a:ext cx="7429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75" b="0">
                <a:solidFill>
                  <a:srgbClr val="F6F4E9"/>
                </a:solidFill>
                <a:latin typeface="Work Sans Medium"/>
                <a:ea typeface="Work Sans Medium"/>
                <a:cs typeface="Work Sans Medium"/>
              </a:defRPr>
            </a:defPPr>
            <a:lvl1pPr algn="l">
              <a:buNone/>
              <a:defRPr sz="1875" b="0">
                <a:solidFill>
                  <a:srgbClr val="F6F4E9"/>
                </a:solidFill>
                <a:latin typeface="Work Sans Medium"/>
                <a:ea typeface="Work Sans Medium"/>
                <a:cs typeface="Work Sans Medium"/>
              </a:defRPr>
            </a:lvl1pPr>
            <a:lvl2pPr algn="l">
              <a:buNone/>
              <a:defRPr sz="1875" b="0">
                <a:solidFill>
                  <a:srgbClr val="F6F4E9"/>
                </a:solidFill>
                <a:latin typeface="Work Sans Medium"/>
                <a:ea typeface="Work Sans Medium"/>
                <a:cs typeface="Work Sans Medium"/>
              </a:defRPr>
            </a:lvl2pPr>
            <a:lvl3pPr algn="l">
              <a:buNone/>
              <a:defRPr sz="1875" b="0">
                <a:solidFill>
                  <a:srgbClr val="F6F4E9"/>
                </a:solidFill>
                <a:latin typeface="Work Sans Medium"/>
                <a:ea typeface="Work Sans Medium"/>
                <a:cs typeface="Work Sans Medium"/>
              </a:defRPr>
            </a:lvl3pPr>
            <a:lvl4pPr algn="l">
              <a:buNone/>
              <a:defRPr sz="1875" b="0">
                <a:solidFill>
                  <a:srgbClr val="F6F4E9"/>
                </a:solidFill>
                <a:latin typeface="Work Sans Medium"/>
                <a:ea typeface="Work Sans Medium"/>
                <a:cs typeface="Work Sans Medium"/>
              </a:defRPr>
            </a:lvl4pPr>
            <a:lvl5pPr algn="l">
              <a:buNone/>
              <a:defRPr sz="1875" b="0">
                <a:solidFill>
                  <a:srgbClr val="F6F4E9"/>
                </a:solidFill>
                <a:latin typeface="Work Sans Medium"/>
                <a:ea typeface="Work Sans Medium"/>
                <a:cs typeface="Work Sans Medium"/>
              </a:defRPr>
            </a:lvl5pPr>
            <a:lvl6pPr algn="l">
              <a:buNone/>
              <a:defRPr sz="1875" b="0">
                <a:solidFill>
                  <a:srgbClr val="F6F4E9"/>
                </a:solidFill>
                <a:latin typeface="Work Sans Medium"/>
                <a:ea typeface="Work Sans Medium"/>
                <a:cs typeface="Work Sans Medium"/>
              </a:defRPr>
            </a:lvl6pPr>
            <a:lvl7pPr algn="l">
              <a:buNone/>
              <a:defRPr sz="1875" b="0">
                <a:solidFill>
                  <a:srgbClr val="F6F4E9"/>
                </a:solidFill>
                <a:latin typeface="Work Sans Medium"/>
                <a:ea typeface="Work Sans Medium"/>
                <a:cs typeface="Work Sans Medium"/>
              </a:defRPr>
            </a:lvl7pPr>
            <a:lvl8pPr algn="l">
              <a:buNone/>
              <a:defRPr sz="1875" b="0">
                <a:solidFill>
                  <a:srgbClr val="F6F4E9"/>
                </a:solidFill>
                <a:latin typeface="Work Sans Medium"/>
                <a:ea typeface="Work Sans Medium"/>
                <a:cs typeface="Work Sans Medium"/>
              </a:defRPr>
            </a:lvl8pPr>
            <a:lvl9pPr algn="l">
              <a:buNone/>
              <a:defRPr sz="18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1875" b="0">
                <a:solidFill>
                  <a:srgbClr val="F6F4E9"/>
                </a:solidFill>
                <a:latin typeface="Work Sans Medium"/>
                <a:ea typeface="Work Sans Medium"/>
                <a:cs typeface="Work Sans Medium"/>
              </a:defRPr>
            </a:pPr>
            <a:r>
              <a:rPr sz="1875" b="0">
                <a:solidFill>
                  <a:srgbClr val="F6F4E9"/>
                </a:solidFill>
                <a:latin typeface="Work Sans Medium"/>
                <a:ea typeface="Work Sans Medium"/>
                <a:cs typeface="Work Sans Medium"/>
              </a:rPr>
              <a:t>Classify both. Underline SELF RULE.</a:t>
            </a:r>
            <a:endParaRPr sz="1875" b="0">
              <a:solidFill>
                <a:srgbClr val="F6F4E9"/>
              </a:solidFill>
              <a:latin typeface="Work Sans Medium"/>
              <a:ea typeface="Work Sans Medium"/>
              <a:cs typeface="Work Sans Medium"/>
            </a:endParaRPr>
          </a:p>
          <a:p xmlns:a="http://schemas.openxmlformats.org/drawingml/2006/main">
            <a:pPr algn="l">
              <a:lnSpc>
                <a:spcPct val="110000"/>
              </a:lnSpc>
              <a:buNone/>
              <a:defRPr sz="1875" b="0">
                <a:solidFill>
                  <a:srgbClr val="F6F4E9"/>
                </a:solidFill>
                <a:latin typeface="Work Sans Medium"/>
                <a:ea typeface="Work Sans Medium"/>
                <a:cs typeface="Work Sans Medium"/>
              </a:defRPr>
            </a:pPr>
            <a:r>
              <a:rPr sz="1875" b="0">
                <a:solidFill>
                  <a:srgbClr val="F6F4E9"/>
                </a:solidFill>
                <a:latin typeface="Work Sans Medium"/>
                <a:ea typeface="Work Sans Medium"/>
                <a:cs typeface="Work Sans Medium"/>
              </a:rPr>
              <a:t>Box SHARED RULE.</a:t>
            </a:r>
            <a:endParaRPr sz="1875" b="0">
              <a:solidFill>
                <a:srgbClr val="F6F4E9"/>
              </a:solidFill>
              <a:latin typeface="Work Sans Medium"/>
              <a:ea typeface="Work Sans Medium"/>
              <a:cs typeface="Work Sans Medium"/>
            </a:endParaRPr>
          </a:p>
        </p:txBody>
      </p:sp>
      <p:sp>
        <p:nvSpPr>
          <p:cNvPr id="17" name="creator-credit">
            <a:extLst xmlns:a="http://schemas.openxmlformats.org/drawingml/2006/main">
              <a:ext uri="{FF2B5EF4-FFF2-40B4-BE49-F238E27FC236}">
                <a16:creationId xmlns:a16="http://schemas.microsoft.com/office/drawing/2014/main" id="{E62F0872-E262-4CB4-920D-FC08367E40D4}"/>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840197732"/>
      </p:ext>
    </p:extLst>
  </p:cSld>
</p:sld>
</file>

<file path=ppt/slides/slide21.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C4BB4487-281E-4A95-82DF-D143D94FC687}"/>
              </a:ext>
            </a:extLst>
          </p:cNvPr>
          <p:cNvPicPr>
            <a:picLocks xmlns:a="http://schemas.openxmlformats.org/drawingml/2006/main" noChangeAspect="1"/>
          </p:cNvPicPr>
          <p:nvPr/>
        </p:nvPicPr>
        <p:blipFill>
          <a:blip xmlns:r="http://schemas.openxmlformats.org/officeDocument/2006/relationships" xmlns:a="http://schemas.openxmlformats.org/drawingml/2006/main" r:embed="Rc8524354cac74bac"/>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10" name="title">
            <a:extLst xmlns:a="http://schemas.openxmlformats.org/drawingml/2006/main">
              <a:ext uri="{FF2B5EF4-FFF2-40B4-BE49-F238E27FC236}">
                <a16:creationId xmlns:a16="http://schemas.microsoft.com/office/drawing/2014/main" id="{E589934B-84E2-474A-9D21-AB6AB1464EA0}"/>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500" b="0">
                <a:solidFill>
                  <a:srgbClr val="F6F4E9"/>
                </a:solidFill>
                <a:latin typeface="Barlow Condensed Black"/>
                <a:ea typeface="Barlow Condensed Black"/>
                <a:cs typeface="Barlow Condensed Black"/>
              </a:defRPr>
            </a:defPPr>
            <a:lvl1pPr algn="l">
              <a:buNone/>
              <a:defRPr sz="4500" b="0">
                <a:solidFill>
                  <a:srgbClr val="F6F4E9"/>
                </a:solidFill>
                <a:latin typeface="Barlow Condensed Black"/>
                <a:ea typeface="Barlow Condensed Black"/>
                <a:cs typeface="Barlow Condensed Black"/>
              </a:defRPr>
            </a:lvl1pPr>
            <a:lvl2pPr algn="l">
              <a:buNone/>
              <a:defRPr sz="4500" b="0">
                <a:solidFill>
                  <a:srgbClr val="F6F4E9"/>
                </a:solidFill>
                <a:latin typeface="Barlow Condensed Black"/>
                <a:ea typeface="Barlow Condensed Black"/>
                <a:cs typeface="Barlow Condensed Black"/>
              </a:defRPr>
            </a:lvl2pPr>
            <a:lvl3pPr algn="l">
              <a:buNone/>
              <a:defRPr sz="4500" b="0">
                <a:solidFill>
                  <a:srgbClr val="F6F4E9"/>
                </a:solidFill>
                <a:latin typeface="Barlow Condensed Black"/>
                <a:ea typeface="Barlow Condensed Black"/>
                <a:cs typeface="Barlow Condensed Black"/>
              </a:defRPr>
            </a:lvl3pPr>
            <a:lvl4pPr algn="l">
              <a:buNone/>
              <a:defRPr sz="4500" b="0">
                <a:solidFill>
                  <a:srgbClr val="F6F4E9"/>
                </a:solidFill>
                <a:latin typeface="Barlow Condensed Black"/>
                <a:ea typeface="Barlow Condensed Black"/>
                <a:cs typeface="Barlow Condensed Black"/>
              </a:defRPr>
            </a:lvl4pPr>
            <a:lvl5pPr algn="l">
              <a:buNone/>
              <a:defRPr sz="4500" b="0">
                <a:solidFill>
                  <a:srgbClr val="F6F4E9"/>
                </a:solidFill>
                <a:latin typeface="Barlow Condensed Black"/>
                <a:ea typeface="Barlow Condensed Black"/>
                <a:cs typeface="Barlow Condensed Black"/>
              </a:defRPr>
            </a:lvl5pPr>
            <a:lvl6pPr algn="l">
              <a:buNone/>
              <a:defRPr sz="4500" b="0">
                <a:solidFill>
                  <a:srgbClr val="F6F4E9"/>
                </a:solidFill>
                <a:latin typeface="Barlow Condensed Black"/>
                <a:ea typeface="Barlow Condensed Black"/>
                <a:cs typeface="Barlow Condensed Black"/>
              </a:defRPr>
            </a:lvl6pPr>
            <a:lvl7pPr algn="l">
              <a:buNone/>
              <a:defRPr sz="4500" b="0">
                <a:solidFill>
                  <a:srgbClr val="F6F4E9"/>
                </a:solidFill>
                <a:latin typeface="Barlow Condensed Black"/>
                <a:ea typeface="Barlow Condensed Black"/>
                <a:cs typeface="Barlow Condensed Black"/>
              </a:defRPr>
            </a:lvl7pPr>
            <a:lvl8pPr algn="l">
              <a:buNone/>
              <a:defRPr sz="4500" b="0">
                <a:solidFill>
                  <a:srgbClr val="F6F4E9"/>
                </a:solidFill>
                <a:latin typeface="Barlow Condensed Black"/>
                <a:ea typeface="Barlow Condensed Black"/>
                <a:cs typeface="Barlow Condensed Black"/>
              </a:defRPr>
            </a:lvl8pPr>
            <a:lvl9pPr algn="l">
              <a:buNone/>
              <a:defRPr sz="450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500" b="0">
                <a:solidFill>
                  <a:srgbClr val="F6F4E9"/>
                </a:solidFill>
                <a:latin typeface="Barlow Condensed Black"/>
                <a:ea typeface="Barlow Condensed Black"/>
                <a:cs typeface="Barlow Condensed Black"/>
              </a:defRPr>
            </a:pPr>
            <a:r>
              <a:rPr sz="4500" b="0">
                <a:solidFill>
                  <a:srgbClr val="F6F4E9"/>
                </a:solidFill>
                <a:latin typeface="Barlow Condensed Black"/>
                <a:ea typeface="Barlow Condensed Black"/>
                <a:cs typeface="Barlow Condensed Black"/>
              </a:rPr>
              <a:t>F  THE CONSTITUTIONAL DIFFERENCE</a:t>
            </a:r>
            <a:endParaRPr sz="4500" b="0">
              <a:solidFill>
                <a:srgbClr val="F6F4E9"/>
              </a:solidFill>
              <a:latin typeface="Barlow Condensed Black"/>
              <a:ea typeface="Barlow Condensed Black"/>
              <a:cs typeface="Barlow Condensed Black"/>
            </a:endParaRPr>
          </a:p>
        </p:txBody>
      </p:sp>
      <p:sp>
        <p:nvSpPr>
          <p:cNvPr id="11" name="page-number">
            <a:extLst xmlns:a="http://schemas.openxmlformats.org/drawingml/2006/main">
              <a:ext uri="{FF2B5EF4-FFF2-40B4-BE49-F238E27FC236}">
                <a16:creationId xmlns:a16="http://schemas.microsoft.com/office/drawing/2014/main" id="{1A2B8A7F-6F4D-4113-871B-76BEC12EB1B5}"/>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19</a:t>
            </a:r>
            <a:endParaRPr sz="1650" b="0">
              <a:solidFill>
                <a:srgbClr val="F6F4E9"/>
              </a:solidFill>
              <a:latin typeface="Work Sans Medium"/>
              <a:ea typeface="Work Sans Medium"/>
              <a:cs typeface="Work Sans Medium"/>
            </a:endParaRPr>
          </a:p>
        </p:txBody>
      </p:sp>
      <p:sp>
        <p:nvSpPr>
          <p:cNvPr id="12" name="opening-feedback">
            <a:extLst xmlns:a="http://schemas.openxmlformats.org/drawingml/2006/main">
              <a:ext uri="{FF2B5EF4-FFF2-40B4-BE49-F238E27FC236}">
                <a16:creationId xmlns:a16="http://schemas.microsoft.com/office/drawing/2014/main" id="{23556286-C80B-45F7-8055-3B362273B8E5}"/>
              </a:ext>
            </a:extLst>
          </p:cNvPr>
          <p:cNvSpPr>
            <a:spLocks xmlns:a="http://schemas.openxmlformats.org/drawingml/2006/main" noGrp="1"/>
          </p:cNvSpPr>
          <p:nvPr/>
        </p:nvSpPr>
        <p:spPr>
          <a:xfrm xmlns:a="http://schemas.openxmlformats.org/drawingml/2006/main">
            <a:off x="857250" y="1123950"/>
            <a:ext cx="1047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75" b="0">
                <a:solidFill>
                  <a:srgbClr val="F6F4E9"/>
                </a:solidFill>
                <a:latin typeface="Work Sans Medium"/>
                <a:ea typeface="Work Sans Medium"/>
                <a:cs typeface="Work Sans Medium"/>
              </a:defRPr>
            </a:defPPr>
            <a:lvl1pPr algn="l">
              <a:buNone/>
              <a:defRPr sz="1875" b="0">
                <a:solidFill>
                  <a:srgbClr val="F6F4E9"/>
                </a:solidFill>
                <a:latin typeface="Work Sans Medium"/>
                <a:ea typeface="Work Sans Medium"/>
                <a:cs typeface="Work Sans Medium"/>
              </a:defRPr>
            </a:lvl1pPr>
            <a:lvl2pPr algn="l">
              <a:buNone/>
              <a:defRPr sz="1875" b="0">
                <a:solidFill>
                  <a:srgbClr val="F6F4E9"/>
                </a:solidFill>
                <a:latin typeface="Work Sans Medium"/>
                <a:ea typeface="Work Sans Medium"/>
                <a:cs typeface="Work Sans Medium"/>
              </a:defRPr>
            </a:lvl2pPr>
            <a:lvl3pPr algn="l">
              <a:buNone/>
              <a:defRPr sz="1875" b="0">
                <a:solidFill>
                  <a:srgbClr val="F6F4E9"/>
                </a:solidFill>
                <a:latin typeface="Work Sans Medium"/>
                <a:ea typeface="Work Sans Medium"/>
                <a:cs typeface="Work Sans Medium"/>
              </a:defRPr>
            </a:lvl3pPr>
            <a:lvl4pPr algn="l">
              <a:buNone/>
              <a:defRPr sz="1875" b="0">
                <a:solidFill>
                  <a:srgbClr val="F6F4E9"/>
                </a:solidFill>
                <a:latin typeface="Work Sans Medium"/>
                <a:ea typeface="Work Sans Medium"/>
                <a:cs typeface="Work Sans Medium"/>
              </a:defRPr>
            </a:lvl4pPr>
            <a:lvl5pPr algn="l">
              <a:buNone/>
              <a:defRPr sz="1875" b="0">
                <a:solidFill>
                  <a:srgbClr val="F6F4E9"/>
                </a:solidFill>
                <a:latin typeface="Work Sans Medium"/>
                <a:ea typeface="Work Sans Medium"/>
                <a:cs typeface="Work Sans Medium"/>
              </a:defRPr>
            </a:lvl5pPr>
            <a:lvl6pPr algn="l">
              <a:buNone/>
              <a:defRPr sz="1875" b="0">
                <a:solidFill>
                  <a:srgbClr val="F6F4E9"/>
                </a:solidFill>
                <a:latin typeface="Work Sans Medium"/>
                <a:ea typeface="Work Sans Medium"/>
                <a:cs typeface="Work Sans Medium"/>
              </a:defRPr>
            </a:lvl6pPr>
            <a:lvl7pPr algn="l">
              <a:buNone/>
              <a:defRPr sz="1875" b="0">
                <a:solidFill>
                  <a:srgbClr val="F6F4E9"/>
                </a:solidFill>
                <a:latin typeface="Work Sans Medium"/>
                <a:ea typeface="Work Sans Medium"/>
                <a:cs typeface="Work Sans Medium"/>
              </a:defRPr>
            </a:lvl7pPr>
            <a:lvl8pPr algn="l">
              <a:buNone/>
              <a:defRPr sz="1875" b="0">
                <a:solidFill>
                  <a:srgbClr val="F6F4E9"/>
                </a:solidFill>
                <a:latin typeface="Work Sans Medium"/>
                <a:ea typeface="Work Sans Medium"/>
                <a:cs typeface="Work Sans Medium"/>
              </a:defRPr>
            </a:lvl8pPr>
            <a:lvl9pPr algn="l">
              <a:buNone/>
              <a:defRPr sz="18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1875" b="0">
                <a:solidFill>
                  <a:srgbClr val="F6F4E9"/>
                </a:solidFill>
                <a:latin typeface="Work Sans Medium"/>
                <a:ea typeface="Work Sans Medium"/>
                <a:cs typeface="Work Sans Medium"/>
              </a:defRPr>
            </a:pPr>
            <a:r>
              <a:rPr sz="1875" b="0">
                <a:solidFill>
                  <a:srgbClr val="F6F4E9"/>
                </a:solidFill>
                <a:latin typeface="Work Sans Medium"/>
                <a:ea typeface="Work Sans Medium"/>
                <a:cs typeface="Work Sans Medium"/>
              </a:rPr>
              <a:t>Opening judgment: elections alone are insufficient.</a:t>
            </a:r>
            <a:endParaRPr sz="1875" b="0">
              <a:solidFill>
                <a:srgbClr val="F6F4E9"/>
              </a:solidFill>
              <a:latin typeface="Work Sans Medium"/>
              <a:ea typeface="Work Sans Medium"/>
              <a:cs typeface="Work Sans Medium"/>
            </a:endParaRPr>
          </a:p>
        </p:txBody>
      </p:sp>
      <p:sp>
        <p:nvSpPr>
          <p:cNvPr id="13" name="current">
            <a:extLst xmlns:a="http://schemas.openxmlformats.org/drawingml/2006/main">
              <a:ext uri="{FF2B5EF4-FFF2-40B4-BE49-F238E27FC236}">
                <a16:creationId xmlns:a16="http://schemas.microsoft.com/office/drawing/2014/main" id="{90FDE5B3-81E5-4189-955D-504B1FAD2814}"/>
              </a:ext>
            </a:extLst>
          </p:cNvPr>
          <p:cNvSpPr>
            <a:spLocks xmlns:a="http://schemas.openxmlformats.org/drawingml/2006/main" noGrp="1"/>
          </p:cNvSpPr>
          <p:nvPr/>
        </p:nvSpPr>
        <p:spPr>
          <a:xfrm xmlns:a="http://schemas.openxmlformats.org/drawingml/2006/main">
            <a:off x="857250" y="1457325"/>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000" b="0">
                <a:solidFill>
                  <a:srgbClr val="C6E4DD"/>
                </a:solidFill>
                <a:latin typeface="Barlow Condensed Black"/>
                <a:ea typeface="Barlow Condensed Black"/>
                <a:cs typeface="Barlow Condensed Black"/>
              </a:defRPr>
            </a:defPPr>
            <a:lvl1pPr algn="l">
              <a:buNone/>
              <a:defRPr sz="3000" b="0">
                <a:solidFill>
                  <a:srgbClr val="C6E4DD"/>
                </a:solidFill>
                <a:latin typeface="Barlow Condensed Black"/>
                <a:ea typeface="Barlow Condensed Black"/>
                <a:cs typeface="Barlow Condensed Black"/>
              </a:defRPr>
            </a:lvl1pPr>
            <a:lvl2pPr algn="l">
              <a:buNone/>
              <a:defRPr sz="3000" b="0">
                <a:solidFill>
                  <a:srgbClr val="C6E4DD"/>
                </a:solidFill>
                <a:latin typeface="Barlow Condensed Black"/>
                <a:ea typeface="Barlow Condensed Black"/>
                <a:cs typeface="Barlow Condensed Black"/>
              </a:defRPr>
            </a:lvl2pPr>
            <a:lvl3pPr algn="l">
              <a:buNone/>
              <a:defRPr sz="3000" b="0">
                <a:solidFill>
                  <a:srgbClr val="C6E4DD"/>
                </a:solidFill>
                <a:latin typeface="Barlow Condensed Black"/>
                <a:ea typeface="Barlow Condensed Black"/>
                <a:cs typeface="Barlow Condensed Black"/>
              </a:defRPr>
            </a:lvl3pPr>
            <a:lvl4pPr algn="l">
              <a:buNone/>
              <a:defRPr sz="3000" b="0">
                <a:solidFill>
                  <a:srgbClr val="C6E4DD"/>
                </a:solidFill>
                <a:latin typeface="Barlow Condensed Black"/>
                <a:ea typeface="Barlow Condensed Black"/>
                <a:cs typeface="Barlow Condensed Black"/>
              </a:defRPr>
            </a:lvl4pPr>
            <a:lvl5pPr algn="l">
              <a:buNone/>
              <a:defRPr sz="3000" b="0">
                <a:solidFill>
                  <a:srgbClr val="C6E4DD"/>
                </a:solidFill>
                <a:latin typeface="Barlow Condensed Black"/>
                <a:ea typeface="Barlow Condensed Black"/>
                <a:cs typeface="Barlow Condensed Black"/>
              </a:defRPr>
            </a:lvl5pPr>
            <a:lvl6pPr algn="l">
              <a:buNone/>
              <a:defRPr sz="3000" b="0">
                <a:solidFill>
                  <a:srgbClr val="C6E4DD"/>
                </a:solidFill>
                <a:latin typeface="Barlow Condensed Black"/>
                <a:ea typeface="Barlow Condensed Black"/>
                <a:cs typeface="Barlow Condensed Black"/>
              </a:defRPr>
            </a:lvl6pPr>
            <a:lvl7pPr algn="l">
              <a:buNone/>
              <a:defRPr sz="3000" b="0">
                <a:solidFill>
                  <a:srgbClr val="C6E4DD"/>
                </a:solidFill>
                <a:latin typeface="Barlow Condensed Black"/>
                <a:ea typeface="Barlow Condensed Black"/>
                <a:cs typeface="Barlow Condensed Black"/>
              </a:defRPr>
            </a:lvl7pPr>
            <a:lvl8pPr algn="l">
              <a:buNone/>
              <a:defRPr sz="3000" b="0">
                <a:solidFill>
                  <a:srgbClr val="C6E4DD"/>
                </a:solidFill>
                <a:latin typeface="Barlow Condensed Black"/>
                <a:ea typeface="Barlow Condensed Black"/>
                <a:cs typeface="Barlow Condensed Black"/>
              </a:defRPr>
            </a:lvl8pPr>
            <a:lvl9pPr algn="l">
              <a:buNone/>
              <a:defRPr sz="300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000" b="0">
                <a:solidFill>
                  <a:srgbClr val="C6E4DD"/>
                </a:solidFill>
                <a:latin typeface="Barlow Condensed Black"/>
                <a:ea typeface="Barlow Condensed Black"/>
                <a:cs typeface="Barlow Condensed Black"/>
              </a:defRPr>
            </a:pPr>
            <a:r>
              <a:rPr sz="3000" b="0">
                <a:solidFill>
                  <a:srgbClr val="C6E4DD"/>
                </a:solidFill>
                <a:latin typeface="Barlow Condensed Black"/>
                <a:ea typeface="Barlow Condensed Black"/>
                <a:cs typeface="Barlow Condensed Black"/>
              </a:rPr>
              <a:t>CURRENT: DELEGATED</a:t>
            </a:r>
            <a:endParaRPr sz="3000" b="0">
              <a:solidFill>
                <a:srgbClr val="C6E4DD"/>
              </a:solidFill>
              <a:latin typeface="Barlow Condensed Black"/>
              <a:ea typeface="Barlow Condensed Black"/>
              <a:cs typeface="Barlow Condensed Black"/>
            </a:endParaRPr>
          </a:p>
        </p:txBody>
      </p:sp>
      <p:sp>
        <p:nvSpPr>
          <p:cNvPr id="14" name="reform">
            <a:extLst xmlns:a="http://schemas.openxmlformats.org/drawingml/2006/main">
              <a:ext uri="{FF2B5EF4-FFF2-40B4-BE49-F238E27FC236}">
                <a16:creationId xmlns:a16="http://schemas.microsoft.com/office/drawing/2014/main" id="{2F5037FC-F0E4-4729-8A36-C5AF2EB74D23}"/>
              </a:ext>
            </a:extLst>
          </p:cNvPr>
          <p:cNvSpPr>
            <a:spLocks xmlns:a="http://schemas.openxmlformats.org/drawingml/2006/main" noGrp="1"/>
          </p:cNvSpPr>
          <p:nvPr/>
        </p:nvSpPr>
        <p:spPr>
          <a:xfrm xmlns:a="http://schemas.openxmlformats.org/drawingml/2006/main">
            <a:off x="6572250" y="1457325"/>
            <a:ext cx="476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000" b="0">
                <a:solidFill>
                  <a:srgbClr val="FFC0AB"/>
                </a:solidFill>
                <a:latin typeface="Barlow Condensed Black"/>
                <a:ea typeface="Barlow Condensed Black"/>
                <a:cs typeface="Barlow Condensed Black"/>
              </a:defRPr>
            </a:defPPr>
            <a:lvl1pPr algn="l">
              <a:buNone/>
              <a:defRPr sz="3000" b="0">
                <a:solidFill>
                  <a:srgbClr val="FFC0AB"/>
                </a:solidFill>
                <a:latin typeface="Barlow Condensed Black"/>
                <a:ea typeface="Barlow Condensed Black"/>
                <a:cs typeface="Barlow Condensed Black"/>
              </a:defRPr>
            </a:lvl1pPr>
            <a:lvl2pPr algn="l">
              <a:buNone/>
              <a:defRPr sz="3000" b="0">
                <a:solidFill>
                  <a:srgbClr val="FFC0AB"/>
                </a:solidFill>
                <a:latin typeface="Barlow Condensed Black"/>
                <a:ea typeface="Barlow Condensed Black"/>
                <a:cs typeface="Barlow Condensed Black"/>
              </a:defRPr>
            </a:lvl2pPr>
            <a:lvl3pPr algn="l">
              <a:buNone/>
              <a:defRPr sz="3000" b="0">
                <a:solidFill>
                  <a:srgbClr val="FFC0AB"/>
                </a:solidFill>
                <a:latin typeface="Barlow Condensed Black"/>
                <a:ea typeface="Barlow Condensed Black"/>
                <a:cs typeface="Barlow Condensed Black"/>
              </a:defRPr>
            </a:lvl3pPr>
            <a:lvl4pPr algn="l">
              <a:buNone/>
              <a:defRPr sz="3000" b="0">
                <a:solidFill>
                  <a:srgbClr val="FFC0AB"/>
                </a:solidFill>
                <a:latin typeface="Barlow Condensed Black"/>
                <a:ea typeface="Barlow Condensed Black"/>
                <a:cs typeface="Barlow Condensed Black"/>
              </a:defRPr>
            </a:lvl4pPr>
            <a:lvl5pPr algn="l">
              <a:buNone/>
              <a:defRPr sz="3000" b="0">
                <a:solidFill>
                  <a:srgbClr val="FFC0AB"/>
                </a:solidFill>
                <a:latin typeface="Barlow Condensed Black"/>
                <a:ea typeface="Barlow Condensed Black"/>
                <a:cs typeface="Barlow Condensed Black"/>
              </a:defRPr>
            </a:lvl5pPr>
            <a:lvl6pPr algn="l">
              <a:buNone/>
              <a:defRPr sz="3000" b="0">
                <a:solidFill>
                  <a:srgbClr val="FFC0AB"/>
                </a:solidFill>
                <a:latin typeface="Barlow Condensed Black"/>
                <a:ea typeface="Barlow Condensed Black"/>
                <a:cs typeface="Barlow Condensed Black"/>
              </a:defRPr>
            </a:lvl6pPr>
            <a:lvl7pPr algn="l">
              <a:buNone/>
              <a:defRPr sz="3000" b="0">
                <a:solidFill>
                  <a:srgbClr val="FFC0AB"/>
                </a:solidFill>
                <a:latin typeface="Barlow Condensed Black"/>
                <a:ea typeface="Barlow Condensed Black"/>
                <a:cs typeface="Barlow Condensed Black"/>
              </a:defRPr>
            </a:lvl7pPr>
            <a:lvl8pPr algn="l">
              <a:buNone/>
              <a:defRPr sz="3000" b="0">
                <a:solidFill>
                  <a:srgbClr val="FFC0AB"/>
                </a:solidFill>
                <a:latin typeface="Barlow Condensed Black"/>
                <a:ea typeface="Barlow Condensed Black"/>
                <a:cs typeface="Barlow Condensed Black"/>
              </a:defRPr>
            </a:lvl8pPr>
            <a:lvl9pPr algn="l">
              <a:buNone/>
              <a:defRPr sz="3000" b="0">
                <a:solidFill>
                  <a:srgbClr val="FFC0AB"/>
                </a:solidFill>
                <a:latin typeface="Barlow Condensed Black"/>
                <a:ea typeface="Barlow Condensed Black"/>
                <a:cs typeface="Barlow Condensed Black"/>
              </a:defRPr>
            </a:lvl9pPr>
          </a:lstStyle>
          <a:p xmlns:a="http://schemas.openxmlformats.org/drawingml/2006/main">
            <a:pPr algn="l">
              <a:lnSpc>
                <a:spcPct val="110000"/>
              </a:lnSpc>
              <a:buNone/>
              <a:defRPr sz="3000" b="0">
                <a:solidFill>
                  <a:srgbClr val="FFC0AB"/>
                </a:solidFill>
                <a:latin typeface="Barlow Condensed Black"/>
                <a:ea typeface="Barlow Condensed Black"/>
                <a:cs typeface="Barlow Condensed Black"/>
              </a:defRPr>
            </a:pPr>
            <a:r>
              <a:rPr sz="3000" b="0">
                <a:solidFill>
                  <a:srgbClr val="FFC0AB"/>
                </a:solidFill>
                <a:latin typeface="Barlow Condensed Black"/>
                <a:ea typeface="Barlow Condensed Black"/>
                <a:cs typeface="Barlow Condensed Black"/>
              </a:rPr>
              <a:t>REFORM: ASYMMETRIC</a:t>
            </a:r>
            <a:endParaRPr sz="3000" b="0">
              <a:solidFill>
                <a:srgbClr val="FFC0AB"/>
              </a:solidFill>
              <a:latin typeface="Barlow Condensed Black"/>
              <a:ea typeface="Barlow Condensed Black"/>
              <a:cs typeface="Barlow Condensed Black"/>
            </a:endParaRPr>
          </a:p>
        </p:txBody>
      </p:sp>
      <p:sp>
        <p:nvSpPr>
          <p:cNvPr id="15" name="reason1">
            <a:extLst xmlns:a="http://schemas.openxmlformats.org/drawingml/2006/main">
              <a:ext uri="{FF2B5EF4-FFF2-40B4-BE49-F238E27FC236}">
                <a16:creationId xmlns:a16="http://schemas.microsoft.com/office/drawing/2014/main" id="{36C80061-FB4E-4945-A9B2-CE24B705602A}"/>
              </a:ext>
            </a:extLst>
          </p:cNvPr>
          <p:cNvSpPr>
            <a:spLocks xmlns:a="http://schemas.openxmlformats.org/drawingml/2006/main" noGrp="1"/>
          </p:cNvSpPr>
          <p:nvPr/>
        </p:nvSpPr>
        <p:spPr>
          <a:xfrm xmlns:a="http://schemas.openxmlformats.org/drawingml/2006/main">
            <a:off x="857250" y="1905000"/>
            <a:ext cx="4953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F6F4E9"/>
                </a:solidFill>
                <a:latin typeface="Work Sans Medium"/>
                <a:ea typeface="Work Sans Medium"/>
                <a:cs typeface="Work Sans Medium"/>
              </a:defRPr>
            </a:defPPr>
            <a:lvl1pPr algn="l">
              <a:buNone/>
              <a:defRPr sz="2250" b="0">
                <a:solidFill>
                  <a:srgbClr val="F6F4E9"/>
                </a:solidFill>
                <a:latin typeface="Work Sans Medium"/>
                <a:ea typeface="Work Sans Medium"/>
                <a:cs typeface="Work Sans Medium"/>
              </a:defRPr>
            </a:lvl1pPr>
            <a:lvl2pPr algn="l">
              <a:buNone/>
              <a:defRPr sz="2250" b="0">
                <a:solidFill>
                  <a:srgbClr val="F6F4E9"/>
                </a:solidFill>
                <a:latin typeface="Work Sans Medium"/>
                <a:ea typeface="Work Sans Medium"/>
                <a:cs typeface="Work Sans Medium"/>
              </a:defRPr>
            </a:lvl2pPr>
            <a:lvl3pPr algn="l">
              <a:buNone/>
              <a:defRPr sz="2250" b="0">
                <a:solidFill>
                  <a:srgbClr val="F6F4E9"/>
                </a:solidFill>
                <a:latin typeface="Work Sans Medium"/>
                <a:ea typeface="Work Sans Medium"/>
                <a:cs typeface="Work Sans Medium"/>
              </a:defRPr>
            </a:lvl3pPr>
            <a:lvl4pPr algn="l">
              <a:buNone/>
              <a:defRPr sz="2250" b="0">
                <a:solidFill>
                  <a:srgbClr val="F6F4E9"/>
                </a:solidFill>
                <a:latin typeface="Work Sans Medium"/>
                <a:ea typeface="Work Sans Medium"/>
                <a:cs typeface="Work Sans Medium"/>
              </a:defRPr>
            </a:lvl4pPr>
            <a:lvl5pPr algn="l">
              <a:buNone/>
              <a:defRPr sz="2250" b="0">
                <a:solidFill>
                  <a:srgbClr val="F6F4E9"/>
                </a:solidFill>
                <a:latin typeface="Work Sans Medium"/>
                <a:ea typeface="Work Sans Medium"/>
                <a:cs typeface="Work Sans Medium"/>
              </a:defRPr>
            </a:lvl5pPr>
            <a:lvl6pPr algn="l">
              <a:buNone/>
              <a:defRPr sz="2250" b="0">
                <a:solidFill>
                  <a:srgbClr val="F6F4E9"/>
                </a:solidFill>
                <a:latin typeface="Work Sans Medium"/>
                <a:ea typeface="Work Sans Medium"/>
                <a:cs typeface="Work Sans Medium"/>
              </a:defRPr>
            </a:lvl6pPr>
            <a:lvl7pPr algn="l">
              <a:buNone/>
              <a:defRPr sz="2250" b="0">
                <a:solidFill>
                  <a:srgbClr val="F6F4E9"/>
                </a:solidFill>
                <a:latin typeface="Work Sans Medium"/>
                <a:ea typeface="Work Sans Medium"/>
                <a:cs typeface="Work Sans Medium"/>
              </a:defRPr>
            </a:lvl7pPr>
            <a:lvl8pPr algn="l">
              <a:buNone/>
              <a:defRPr sz="2250" b="0">
                <a:solidFill>
                  <a:srgbClr val="F6F4E9"/>
                </a:solidFill>
                <a:latin typeface="Work Sans Medium"/>
                <a:ea typeface="Work Sans Medium"/>
                <a:cs typeface="Work Sans Medium"/>
              </a:defRPr>
            </a:lvl8pPr>
            <a:lvl9pPr algn="l">
              <a:buNone/>
              <a:defRPr sz="22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Ordinary law can withdraw</a:t>
            </a:r>
            <a:endParaRPr sz="2250" b="0">
              <a:solidFill>
                <a:srgbClr val="F6F4E9"/>
              </a:solidFill>
              <a:latin typeface="Work Sans Medium"/>
              <a:ea typeface="Work Sans Medium"/>
              <a:cs typeface="Work Sans Medium"/>
            </a:endParaRPr>
          </a:p>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clinic powers.</a:t>
            </a:r>
            <a:endParaRPr sz="2250" b="0">
              <a:solidFill>
                <a:srgbClr val="F6F4E9"/>
              </a:solidFill>
              <a:latin typeface="Work Sans Medium"/>
              <a:ea typeface="Work Sans Medium"/>
              <a:cs typeface="Work Sans Medium"/>
            </a:endParaRPr>
          </a:p>
        </p:txBody>
      </p:sp>
      <p:sp>
        <p:nvSpPr>
          <p:cNvPr id="16" name="reason2">
            <a:extLst xmlns:a="http://schemas.openxmlformats.org/drawingml/2006/main">
              <a:ext uri="{FF2B5EF4-FFF2-40B4-BE49-F238E27FC236}">
                <a16:creationId xmlns:a16="http://schemas.microsoft.com/office/drawing/2014/main" id="{C129824F-FEBF-44B0-821B-A620C2B1CC26}"/>
              </a:ext>
            </a:extLst>
          </p:cNvPr>
          <p:cNvSpPr>
            <a:spLocks xmlns:a="http://schemas.openxmlformats.org/drawingml/2006/main" noGrp="1"/>
          </p:cNvSpPr>
          <p:nvPr/>
        </p:nvSpPr>
        <p:spPr>
          <a:xfrm xmlns:a="http://schemas.openxmlformats.org/drawingml/2006/main">
            <a:off x="6572250" y="1905000"/>
            <a:ext cx="4762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F6F4E9"/>
                </a:solidFill>
                <a:latin typeface="Work Sans Medium"/>
                <a:ea typeface="Work Sans Medium"/>
                <a:cs typeface="Work Sans Medium"/>
              </a:defRPr>
            </a:defPPr>
            <a:lvl1pPr algn="l">
              <a:buNone/>
              <a:defRPr sz="2250" b="0">
                <a:solidFill>
                  <a:srgbClr val="F6F4E9"/>
                </a:solidFill>
                <a:latin typeface="Work Sans Medium"/>
                <a:ea typeface="Work Sans Medium"/>
                <a:cs typeface="Work Sans Medium"/>
              </a:defRPr>
            </a:lvl1pPr>
            <a:lvl2pPr algn="l">
              <a:buNone/>
              <a:defRPr sz="2250" b="0">
                <a:solidFill>
                  <a:srgbClr val="F6F4E9"/>
                </a:solidFill>
                <a:latin typeface="Work Sans Medium"/>
                <a:ea typeface="Work Sans Medium"/>
                <a:cs typeface="Work Sans Medium"/>
              </a:defRPr>
            </a:lvl2pPr>
            <a:lvl3pPr algn="l">
              <a:buNone/>
              <a:defRPr sz="2250" b="0">
                <a:solidFill>
                  <a:srgbClr val="F6F4E9"/>
                </a:solidFill>
                <a:latin typeface="Work Sans Medium"/>
                <a:ea typeface="Work Sans Medium"/>
                <a:cs typeface="Work Sans Medium"/>
              </a:defRPr>
            </a:lvl3pPr>
            <a:lvl4pPr algn="l">
              <a:buNone/>
              <a:defRPr sz="2250" b="0">
                <a:solidFill>
                  <a:srgbClr val="F6F4E9"/>
                </a:solidFill>
                <a:latin typeface="Work Sans Medium"/>
                <a:ea typeface="Work Sans Medium"/>
                <a:cs typeface="Work Sans Medium"/>
              </a:defRPr>
            </a:lvl4pPr>
            <a:lvl5pPr algn="l">
              <a:buNone/>
              <a:defRPr sz="2250" b="0">
                <a:solidFill>
                  <a:srgbClr val="F6F4E9"/>
                </a:solidFill>
                <a:latin typeface="Work Sans Medium"/>
                <a:ea typeface="Work Sans Medium"/>
                <a:cs typeface="Work Sans Medium"/>
              </a:defRPr>
            </a:lvl5pPr>
            <a:lvl6pPr algn="l">
              <a:buNone/>
              <a:defRPr sz="2250" b="0">
                <a:solidFill>
                  <a:srgbClr val="F6F4E9"/>
                </a:solidFill>
                <a:latin typeface="Work Sans Medium"/>
                <a:ea typeface="Work Sans Medium"/>
                <a:cs typeface="Work Sans Medium"/>
              </a:defRPr>
            </a:lvl6pPr>
            <a:lvl7pPr algn="l">
              <a:buNone/>
              <a:defRPr sz="2250" b="0">
                <a:solidFill>
                  <a:srgbClr val="F6F4E9"/>
                </a:solidFill>
                <a:latin typeface="Work Sans Medium"/>
                <a:ea typeface="Work Sans Medium"/>
                <a:cs typeface="Work Sans Medium"/>
              </a:defRPr>
            </a:lvl7pPr>
            <a:lvl8pPr algn="l">
              <a:buNone/>
              <a:defRPr sz="2250" b="0">
                <a:solidFill>
                  <a:srgbClr val="F6F4E9"/>
                </a:solidFill>
                <a:latin typeface="Work Sans Medium"/>
                <a:ea typeface="Work Sans Medium"/>
                <a:cs typeface="Work Sans Medium"/>
              </a:defRPr>
            </a:lvl8pPr>
            <a:lvl9pPr algn="l">
              <a:buNone/>
              <a:defRPr sz="22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North alone gains protected</a:t>
            </a:r>
            <a:endParaRPr sz="2250" b="0">
              <a:solidFill>
                <a:srgbClr val="F6F4E9"/>
              </a:solidFill>
              <a:latin typeface="Work Sans Medium"/>
              <a:ea typeface="Work Sans Medium"/>
              <a:cs typeface="Work Sans Medium"/>
            </a:endParaRPr>
          </a:p>
          <a:p xmlns:a="http://schemas.openxmlformats.org/drawingml/2006/main">
            <a:pPr algn="l">
              <a:lnSpc>
                <a:spcPct val="110000"/>
              </a:lnSpc>
              <a:buNone/>
              <a:defRPr sz="2250" b="0">
                <a:solidFill>
                  <a:srgbClr val="F6F4E9"/>
                </a:solidFill>
                <a:latin typeface="Work Sans Medium"/>
                <a:ea typeface="Work Sans Medium"/>
                <a:cs typeface="Work Sans Medium"/>
              </a:defRPr>
            </a:pPr>
            <a:r>
              <a:rPr sz="2250" b="0">
                <a:solidFill>
                  <a:srgbClr val="F6F4E9"/>
                </a:solidFill>
                <a:latin typeface="Work Sans Medium"/>
                <a:ea typeface="Work Sans Medium"/>
                <a:cs typeface="Work Sans Medium"/>
              </a:rPr>
              <a:t>fishing authority.</a:t>
            </a:r>
            <a:endParaRPr sz="2250" b="0">
              <a:solidFill>
                <a:srgbClr val="F6F4E9"/>
              </a:solidFill>
              <a:latin typeface="Work Sans Medium"/>
              <a:ea typeface="Work Sans Medium"/>
              <a:cs typeface="Work Sans Medium"/>
            </a:endParaRPr>
          </a:p>
        </p:txBody>
      </p:sp>
      <p:sp>
        <p:nvSpPr>
          <p:cNvPr id="17" name="self">
            <a:extLst xmlns:a="http://schemas.openxmlformats.org/drawingml/2006/main">
              <a:ext uri="{FF2B5EF4-FFF2-40B4-BE49-F238E27FC236}">
                <a16:creationId xmlns:a16="http://schemas.microsoft.com/office/drawing/2014/main" id="{694241D4-67C8-4E06-A788-924872997886}"/>
              </a:ext>
            </a:extLst>
          </p:cNvPr>
          <p:cNvSpPr>
            <a:spLocks xmlns:a="http://schemas.openxmlformats.org/drawingml/2006/main" noGrp="1"/>
          </p:cNvSpPr>
          <p:nvPr/>
        </p:nvSpPr>
        <p:spPr>
          <a:xfrm xmlns:a="http://schemas.openxmlformats.org/drawingml/2006/main">
            <a:off x="857250" y="2609850"/>
            <a:ext cx="4953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000" b="0">
                <a:solidFill>
                  <a:srgbClr val="C6E4DD"/>
                </a:solidFill>
                <a:latin typeface="Barlow Condensed Black"/>
                <a:ea typeface="Barlow Condensed Black"/>
                <a:cs typeface="Barlow Condensed Black"/>
              </a:defRPr>
            </a:defPPr>
            <a:lvl1pPr algn="l">
              <a:buNone/>
              <a:defRPr sz="3000" b="0">
                <a:solidFill>
                  <a:srgbClr val="C6E4DD"/>
                </a:solidFill>
                <a:latin typeface="Barlow Condensed Black"/>
                <a:ea typeface="Barlow Condensed Black"/>
                <a:cs typeface="Barlow Condensed Black"/>
              </a:defRPr>
            </a:lvl1pPr>
            <a:lvl2pPr algn="l">
              <a:buNone/>
              <a:defRPr sz="3000" b="0">
                <a:solidFill>
                  <a:srgbClr val="C6E4DD"/>
                </a:solidFill>
                <a:latin typeface="Barlow Condensed Black"/>
                <a:ea typeface="Barlow Condensed Black"/>
                <a:cs typeface="Barlow Condensed Black"/>
              </a:defRPr>
            </a:lvl2pPr>
            <a:lvl3pPr algn="l">
              <a:buNone/>
              <a:defRPr sz="3000" b="0">
                <a:solidFill>
                  <a:srgbClr val="C6E4DD"/>
                </a:solidFill>
                <a:latin typeface="Barlow Condensed Black"/>
                <a:ea typeface="Barlow Condensed Black"/>
                <a:cs typeface="Barlow Condensed Black"/>
              </a:defRPr>
            </a:lvl3pPr>
            <a:lvl4pPr algn="l">
              <a:buNone/>
              <a:defRPr sz="3000" b="0">
                <a:solidFill>
                  <a:srgbClr val="C6E4DD"/>
                </a:solidFill>
                <a:latin typeface="Barlow Condensed Black"/>
                <a:ea typeface="Barlow Condensed Black"/>
                <a:cs typeface="Barlow Condensed Black"/>
              </a:defRPr>
            </a:lvl4pPr>
            <a:lvl5pPr algn="l">
              <a:buNone/>
              <a:defRPr sz="3000" b="0">
                <a:solidFill>
                  <a:srgbClr val="C6E4DD"/>
                </a:solidFill>
                <a:latin typeface="Barlow Condensed Black"/>
                <a:ea typeface="Barlow Condensed Black"/>
                <a:cs typeface="Barlow Condensed Black"/>
              </a:defRPr>
            </a:lvl5pPr>
            <a:lvl6pPr algn="l">
              <a:buNone/>
              <a:defRPr sz="3000" b="0">
                <a:solidFill>
                  <a:srgbClr val="C6E4DD"/>
                </a:solidFill>
                <a:latin typeface="Barlow Condensed Black"/>
                <a:ea typeface="Barlow Condensed Black"/>
                <a:cs typeface="Barlow Condensed Black"/>
              </a:defRPr>
            </a:lvl6pPr>
            <a:lvl7pPr algn="l">
              <a:buNone/>
              <a:defRPr sz="3000" b="0">
                <a:solidFill>
                  <a:srgbClr val="C6E4DD"/>
                </a:solidFill>
                <a:latin typeface="Barlow Condensed Black"/>
                <a:ea typeface="Barlow Condensed Black"/>
                <a:cs typeface="Barlow Condensed Black"/>
              </a:defRPr>
            </a:lvl7pPr>
            <a:lvl8pPr algn="l">
              <a:buNone/>
              <a:defRPr sz="3000" b="0">
                <a:solidFill>
                  <a:srgbClr val="C6E4DD"/>
                </a:solidFill>
                <a:latin typeface="Barlow Condensed Black"/>
                <a:ea typeface="Barlow Condensed Black"/>
                <a:cs typeface="Barlow Condensed Black"/>
              </a:defRPr>
            </a:lvl8pPr>
            <a:lvl9pPr algn="l">
              <a:buNone/>
              <a:defRPr sz="300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000" b="0">
                <a:solidFill>
                  <a:srgbClr val="C6E4DD"/>
                </a:solidFill>
                <a:latin typeface="Barlow Condensed Black"/>
                <a:ea typeface="Barlow Condensed Black"/>
                <a:cs typeface="Barlow Condensed Black"/>
              </a:defRPr>
            </a:pPr>
            <a:r>
              <a:rPr sz="3000" b="0">
                <a:solidFill>
                  <a:srgbClr val="C6E4DD"/>
                </a:solidFill>
                <a:latin typeface="Barlow Condensed Black"/>
                <a:ea typeface="Barlow Condensed Black"/>
                <a:cs typeface="Barlow Condensed Black"/>
              </a:rPr>
              <a:t>SELF RULE</a:t>
            </a:r>
            <a:endParaRPr sz="3000" b="0">
              <a:solidFill>
                <a:srgbClr val="C6E4DD"/>
              </a:solidFill>
              <a:latin typeface="Barlow Condensed Black"/>
              <a:ea typeface="Barlow Condensed Black"/>
              <a:cs typeface="Barlow Condensed Black"/>
            </a:endParaRPr>
          </a:p>
        </p:txBody>
      </p:sp>
      <p:sp>
        <p:nvSpPr>
          <p:cNvPr id="18" name="shared">
            <a:extLst xmlns:a="http://schemas.openxmlformats.org/drawingml/2006/main">
              <a:ext uri="{FF2B5EF4-FFF2-40B4-BE49-F238E27FC236}">
                <a16:creationId xmlns:a16="http://schemas.microsoft.com/office/drawing/2014/main" id="{B29565F8-D646-4A62-B8E3-EE30DA4DF338}"/>
              </a:ext>
            </a:extLst>
          </p:cNvPr>
          <p:cNvSpPr>
            <a:spLocks xmlns:a="http://schemas.openxmlformats.org/drawingml/2006/main" noGrp="1"/>
          </p:cNvSpPr>
          <p:nvPr/>
        </p:nvSpPr>
        <p:spPr>
          <a:xfrm xmlns:a="http://schemas.openxmlformats.org/drawingml/2006/main">
            <a:off x="6572250" y="2609850"/>
            <a:ext cx="4762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000" b="0">
                <a:solidFill>
                  <a:srgbClr val="C6E4DD"/>
                </a:solidFill>
                <a:latin typeface="Barlow Condensed Black"/>
                <a:ea typeface="Barlow Condensed Black"/>
                <a:cs typeface="Barlow Condensed Black"/>
              </a:defRPr>
            </a:defPPr>
            <a:lvl1pPr algn="l">
              <a:buNone/>
              <a:defRPr sz="3000" b="0">
                <a:solidFill>
                  <a:srgbClr val="C6E4DD"/>
                </a:solidFill>
                <a:latin typeface="Barlow Condensed Black"/>
                <a:ea typeface="Barlow Condensed Black"/>
                <a:cs typeface="Barlow Condensed Black"/>
              </a:defRPr>
            </a:lvl1pPr>
            <a:lvl2pPr algn="l">
              <a:buNone/>
              <a:defRPr sz="3000" b="0">
                <a:solidFill>
                  <a:srgbClr val="C6E4DD"/>
                </a:solidFill>
                <a:latin typeface="Barlow Condensed Black"/>
                <a:ea typeface="Barlow Condensed Black"/>
                <a:cs typeface="Barlow Condensed Black"/>
              </a:defRPr>
            </a:lvl2pPr>
            <a:lvl3pPr algn="l">
              <a:buNone/>
              <a:defRPr sz="3000" b="0">
                <a:solidFill>
                  <a:srgbClr val="C6E4DD"/>
                </a:solidFill>
                <a:latin typeface="Barlow Condensed Black"/>
                <a:ea typeface="Barlow Condensed Black"/>
                <a:cs typeface="Barlow Condensed Black"/>
              </a:defRPr>
            </a:lvl3pPr>
            <a:lvl4pPr algn="l">
              <a:buNone/>
              <a:defRPr sz="3000" b="0">
                <a:solidFill>
                  <a:srgbClr val="C6E4DD"/>
                </a:solidFill>
                <a:latin typeface="Barlow Condensed Black"/>
                <a:ea typeface="Barlow Condensed Black"/>
                <a:cs typeface="Barlow Condensed Black"/>
              </a:defRPr>
            </a:lvl4pPr>
            <a:lvl5pPr algn="l">
              <a:buNone/>
              <a:defRPr sz="3000" b="0">
                <a:solidFill>
                  <a:srgbClr val="C6E4DD"/>
                </a:solidFill>
                <a:latin typeface="Barlow Condensed Black"/>
                <a:ea typeface="Barlow Condensed Black"/>
                <a:cs typeface="Barlow Condensed Black"/>
              </a:defRPr>
            </a:lvl5pPr>
            <a:lvl6pPr algn="l">
              <a:buNone/>
              <a:defRPr sz="3000" b="0">
                <a:solidFill>
                  <a:srgbClr val="C6E4DD"/>
                </a:solidFill>
                <a:latin typeface="Barlow Condensed Black"/>
                <a:ea typeface="Barlow Condensed Black"/>
                <a:cs typeface="Barlow Condensed Black"/>
              </a:defRPr>
            </a:lvl6pPr>
            <a:lvl7pPr algn="l">
              <a:buNone/>
              <a:defRPr sz="3000" b="0">
                <a:solidFill>
                  <a:srgbClr val="C6E4DD"/>
                </a:solidFill>
                <a:latin typeface="Barlow Condensed Black"/>
                <a:ea typeface="Barlow Condensed Black"/>
                <a:cs typeface="Barlow Condensed Black"/>
              </a:defRPr>
            </a:lvl7pPr>
            <a:lvl8pPr algn="l">
              <a:buNone/>
              <a:defRPr sz="3000" b="0">
                <a:solidFill>
                  <a:srgbClr val="C6E4DD"/>
                </a:solidFill>
                <a:latin typeface="Barlow Condensed Black"/>
                <a:ea typeface="Barlow Condensed Black"/>
                <a:cs typeface="Barlow Condensed Black"/>
              </a:defRPr>
            </a:lvl8pPr>
            <a:lvl9pPr algn="l">
              <a:buNone/>
              <a:defRPr sz="3000" b="0">
                <a:solidFill>
                  <a:srgbClr val="C6E4DD"/>
                </a:solidFill>
                <a:latin typeface="Barlow Condensed Black"/>
                <a:ea typeface="Barlow Condensed Black"/>
                <a:cs typeface="Barlow Condensed Black"/>
              </a:defRPr>
            </a:lvl9pPr>
          </a:lstStyle>
          <a:p xmlns:a="http://schemas.openxmlformats.org/drawingml/2006/main">
            <a:pPr algn="l">
              <a:lnSpc>
                <a:spcPct val="110000"/>
              </a:lnSpc>
              <a:buNone/>
              <a:defRPr sz="3000" b="0">
                <a:solidFill>
                  <a:srgbClr val="C6E4DD"/>
                </a:solidFill>
                <a:latin typeface="Barlow Condensed Black"/>
                <a:ea typeface="Barlow Condensed Black"/>
                <a:cs typeface="Barlow Condensed Black"/>
              </a:defRPr>
            </a:pPr>
            <a:r>
              <a:rPr sz="3000" b="0">
                <a:solidFill>
                  <a:srgbClr val="C6E4DD"/>
                </a:solidFill>
                <a:latin typeface="Barlow Condensed Black"/>
                <a:ea typeface="Barlow Condensed Black"/>
                <a:cs typeface="Barlow Condensed Black"/>
              </a:rPr>
              <a:t>SHARED RULE</a:t>
            </a:r>
            <a:endParaRPr sz="3000" b="0">
              <a:solidFill>
                <a:srgbClr val="C6E4DD"/>
              </a:solidFill>
              <a:latin typeface="Barlow Condensed Black"/>
              <a:ea typeface="Barlow Condensed Black"/>
              <a:cs typeface="Barlow Condensed Black"/>
            </a:endParaRPr>
          </a:p>
        </p:txBody>
      </p:sp>
      <p:sp>
        <p:nvSpPr>
          <p:cNvPr id="19" name="self-description">
            <a:extLst xmlns:a="http://schemas.openxmlformats.org/drawingml/2006/main">
              <a:ext uri="{FF2B5EF4-FFF2-40B4-BE49-F238E27FC236}">
                <a16:creationId xmlns:a16="http://schemas.microsoft.com/office/drawing/2014/main" id="{7ADCD25D-3881-4C4C-BE51-2E1966DAA82E}"/>
              </a:ext>
            </a:extLst>
          </p:cNvPr>
          <p:cNvSpPr>
            <a:spLocks xmlns:a="http://schemas.openxmlformats.org/drawingml/2006/main" noGrp="1"/>
          </p:cNvSpPr>
          <p:nvPr/>
        </p:nvSpPr>
        <p:spPr>
          <a:xfrm xmlns:a="http://schemas.openxmlformats.org/drawingml/2006/main">
            <a:off x="857250" y="3124200"/>
            <a:ext cx="4953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Protected island health</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authority.</a:t>
            </a:r>
            <a:endParaRPr sz="2175" b="0">
              <a:solidFill>
                <a:srgbClr val="F6F4E9"/>
              </a:solidFill>
              <a:latin typeface="Work Sans Medium"/>
              <a:ea typeface="Work Sans Medium"/>
              <a:cs typeface="Work Sans Medium"/>
            </a:endParaRPr>
          </a:p>
        </p:txBody>
      </p:sp>
      <p:sp>
        <p:nvSpPr>
          <p:cNvPr id="20" name="shared-description">
            <a:extLst xmlns:a="http://schemas.openxmlformats.org/drawingml/2006/main">
              <a:ext uri="{FF2B5EF4-FFF2-40B4-BE49-F238E27FC236}">
                <a16:creationId xmlns:a16="http://schemas.microsoft.com/office/drawing/2014/main" id="{215F795B-5A5C-4438-B8B6-F571375DB992}"/>
              </a:ext>
            </a:extLst>
          </p:cNvPr>
          <p:cNvSpPr>
            <a:spLocks xmlns:a="http://schemas.openxmlformats.org/drawingml/2006/main" noGrp="1"/>
          </p:cNvSpPr>
          <p:nvPr/>
        </p:nvSpPr>
        <p:spPr>
          <a:xfrm xmlns:a="http://schemas.openxmlformats.org/drawingml/2006/main">
            <a:off x="6572250" y="3124200"/>
            <a:ext cx="4762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Guaranteed delegates in</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common lawmaking.</a:t>
            </a:r>
            <a:endParaRPr sz="2175" b="0">
              <a:solidFill>
                <a:srgbClr val="F6F4E9"/>
              </a:solidFill>
              <a:latin typeface="Work Sans Medium"/>
              <a:ea typeface="Work Sans Medium"/>
              <a:cs typeface="Work Sans Medium"/>
            </a:endParaRPr>
          </a:p>
        </p:txBody>
      </p:sp>
      <p:sp>
        <p:nvSpPr>
          <p:cNvPr id="21" name="creator-credit">
            <a:extLst xmlns:a="http://schemas.openxmlformats.org/drawingml/2006/main">
              <a:ext uri="{FF2B5EF4-FFF2-40B4-BE49-F238E27FC236}">
                <a16:creationId xmlns:a16="http://schemas.microsoft.com/office/drawing/2014/main" id="{0EFB8EEF-AAE6-49F5-BC90-100A090EC613}"/>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930068218"/>
      </p:ext>
    </p:extLst>
  </p:cSld>
</p:sld>
</file>

<file path=ppt/slides/slide22.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FBDB837-C23B-4D2F-9F03-321DDD8EA1AF}"/>
              </a:ext>
            </a:extLst>
          </p:cNvPr>
          <p:cNvPicPr>
            <a:picLocks xmlns:a="http://schemas.openxmlformats.org/drawingml/2006/main" noChangeAspect="1"/>
          </p:cNvPicPr>
          <p:nvPr/>
        </p:nvPicPr>
        <p:blipFill>
          <a:blip xmlns:r="http://schemas.openxmlformats.org/officeDocument/2006/relationships" xmlns:a="http://schemas.openxmlformats.org/drawingml/2006/main" r:embed="Ra7238226a1d54919"/>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9" name="title">
            <a:extLst xmlns:a="http://schemas.openxmlformats.org/drawingml/2006/main">
              <a:ext uri="{FF2B5EF4-FFF2-40B4-BE49-F238E27FC236}">
                <a16:creationId xmlns:a16="http://schemas.microsoft.com/office/drawing/2014/main" id="{7302C1CD-49D6-43EF-830E-88349D2B8580}"/>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800" b="0">
                <a:solidFill>
                  <a:srgbClr val="F6F4E9"/>
                </a:solidFill>
                <a:latin typeface="Barlow Condensed Black"/>
                <a:ea typeface="Barlow Condensed Black"/>
                <a:cs typeface="Barlow Condensed Black"/>
              </a:defRPr>
            </a:defPPr>
            <a:lvl1pPr algn="l">
              <a:buNone/>
              <a:defRPr sz="4800" b="0">
                <a:solidFill>
                  <a:srgbClr val="F6F4E9"/>
                </a:solidFill>
                <a:latin typeface="Barlow Condensed Black"/>
                <a:ea typeface="Barlow Condensed Black"/>
                <a:cs typeface="Barlow Condensed Black"/>
              </a:defRPr>
            </a:lvl1pPr>
            <a:lvl2pPr algn="l">
              <a:buNone/>
              <a:defRPr sz="4800" b="0">
                <a:solidFill>
                  <a:srgbClr val="F6F4E9"/>
                </a:solidFill>
                <a:latin typeface="Barlow Condensed Black"/>
                <a:ea typeface="Barlow Condensed Black"/>
                <a:cs typeface="Barlow Condensed Black"/>
              </a:defRPr>
            </a:lvl2pPr>
            <a:lvl3pPr algn="l">
              <a:buNone/>
              <a:defRPr sz="4800" b="0">
                <a:solidFill>
                  <a:srgbClr val="F6F4E9"/>
                </a:solidFill>
                <a:latin typeface="Barlow Condensed Black"/>
                <a:ea typeface="Barlow Condensed Black"/>
                <a:cs typeface="Barlow Condensed Black"/>
              </a:defRPr>
            </a:lvl3pPr>
            <a:lvl4pPr algn="l">
              <a:buNone/>
              <a:defRPr sz="4800" b="0">
                <a:solidFill>
                  <a:srgbClr val="F6F4E9"/>
                </a:solidFill>
                <a:latin typeface="Barlow Condensed Black"/>
                <a:ea typeface="Barlow Condensed Black"/>
                <a:cs typeface="Barlow Condensed Black"/>
              </a:defRPr>
            </a:lvl4pPr>
            <a:lvl5pPr algn="l">
              <a:buNone/>
              <a:defRPr sz="4800" b="0">
                <a:solidFill>
                  <a:srgbClr val="F6F4E9"/>
                </a:solidFill>
                <a:latin typeface="Barlow Condensed Black"/>
                <a:ea typeface="Barlow Condensed Black"/>
                <a:cs typeface="Barlow Condensed Black"/>
              </a:defRPr>
            </a:lvl5pPr>
            <a:lvl6pPr algn="l">
              <a:buNone/>
              <a:defRPr sz="4800" b="0">
                <a:solidFill>
                  <a:srgbClr val="F6F4E9"/>
                </a:solidFill>
                <a:latin typeface="Barlow Condensed Black"/>
                <a:ea typeface="Barlow Condensed Black"/>
                <a:cs typeface="Barlow Condensed Black"/>
              </a:defRPr>
            </a:lvl6pPr>
            <a:lvl7pPr algn="l">
              <a:buNone/>
              <a:defRPr sz="4800" b="0">
                <a:solidFill>
                  <a:srgbClr val="F6F4E9"/>
                </a:solidFill>
                <a:latin typeface="Barlow Condensed Black"/>
                <a:ea typeface="Barlow Condensed Black"/>
                <a:cs typeface="Barlow Condensed Black"/>
              </a:defRPr>
            </a:lvl7pPr>
            <a:lvl8pPr algn="l">
              <a:buNone/>
              <a:defRPr sz="4800" b="0">
                <a:solidFill>
                  <a:srgbClr val="F6F4E9"/>
                </a:solidFill>
                <a:latin typeface="Barlow Condensed Black"/>
                <a:ea typeface="Barlow Condensed Black"/>
                <a:cs typeface="Barlow Condensed Black"/>
              </a:defRPr>
            </a:lvl8pPr>
            <a:lvl9pPr algn="l">
              <a:buNone/>
              <a:defRPr sz="480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800" b="0">
                <a:solidFill>
                  <a:srgbClr val="F6F4E9"/>
                </a:solidFill>
                <a:latin typeface="Barlow Condensed Black"/>
                <a:ea typeface="Barlow Condensed Black"/>
                <a:cs typeface="Barlow Condensed Black"/>
              </a:defRPr>
            </a:pPr>
            <a:r>
              <a:rPr sz="4800" b="0">
                <a:solidFill>
                  <a:srgbClr val="F6F4E9"/>
                </a:solidFill>
                <a:latin typeface="Barlow Condensed Black"/>
                <a:ea typeface="Barlow Condensed Black"/>
                <a:cs typeface="Barlow Condensed Black"/>
              </a:rPr>
              <a:t>YOUR COUNTRY’S TRADEOFFS</a:t>
            </a:r>
            <a:endParaRPr sz="480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93D3046D-55E1-4A88-B19B-BB8FBE2816A2}"/>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20</a:t>
            </a:r>
            <a:endParaRPr sz="1650" b="0">
              <a:solidFill>
                <a:srgbClr val="F6F4E9"/>
              </a:solidFill>
              <a:latin typeface="Work Sans Medium"/>
              <a:ea typeface="Work Sans Medium"/>
              <a:cs typeface="Work Sans Medium"/>
            </a:endParaRPr>
          </a:p>
        </p:txBody>
      </p:sp>
      <p:sp>
        <p:nvSpPr>
          <p:cNvPr id="11" name="river">
            <a:extLst xmlns:a="http://schemas.openxmlformats.org/drawingml/2006/main">
              <a:ext uri="{FF2B5EF4-FFF2-40B4-BE49-F238E27FC236}">
                <a16:creationId xmlns:a16="http://schemas.microsoft.com/office/drawing/2014/main" id="{D864AAA2-A0EA-47EA-90FC-D7570760807F}"/>
              </a:ext>
            </a:extLst>
          </p:cNvPr>
          <p:cNvSpPr>
            <a:spLocks xmlns:a="http://schemas.openxmlformats.org/drawingml/2006/main" noGrp="1"/>
          </p:cNvSpPr>
          <p:nvPr/>
        </p:nvSpPr>
        <p:spPr>
          <a:xfrm xmlns:a="http://schemas.openxmlformats.org/drawingml/2006/main">
            <a:off x="1095375" y="1476375"/>
            <a:ext cx="10191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625" b="0">
                <a:solidFill>
                  <a:srgbClr val="F6F4E9"/>
                </a:solidFill>
                <a:latin typeface="Work Sans SemiBold"/>
                <a:ea typeface="Work Sans SemiBold"/>
                <a:cs typeface="Work Sans SemiBold"/>
              </a:defRPr>
            </a:defPPr>
            <a:lvl1pPr algn="l">
              <a:buNone/>
              <a:defRPr sz="2625" b="0">
                <a:solidFill>
                  <a:srgbClr val="F6F4E9"/>
                </a:solidFill>
                <a:latin typeface="Work Sans SemiBold"/>
                <a:ea typeface="Work Sans SemiBold"/>
                <a:cs typeface="Work Sans SemiBold"/>
              </a:defRPr>
            </a:lvl1pPr>
            <a:lvl2pPr algn="l">
              <a:buNone/>
              <a:defRPr sz="2625" b="0">
                <a:solidFill>
                  <a:srgbClr val="F6F4E9"/>
                </a:solidFill>
                <a:latin typeface="Work Sans SemiBold"/>
                <a:ea typeface="Work Sans SemiBold"/>
                <a:cs typeface="Work Sans SemiBold"/>
              </a:defRPr>
            </a:lvl2pPr>
            <a:lvl3pPr algn="l">
              <a:buNone/>
              <a:defRPr sz="2625" b="0">
                <a:solidFill>
                  <a:srgbClr val="F6F4E9"/>
                </a:solidFill>
                <a:latin typeface="Work Sans SemiBold"/>
                <a:ea typeface="Work Sans SemiBold"/>
                <a:cs typeface="Work Sans SemiBold"/>
              </a:defRPr>
            </a:lvl3pPr>
            <a:lvl4pPr algn="l">
              <a:buNone/>
              <a:defRPr sz="2625" b="0">
                <a:solidFill>
                  <a:srgbClr val="F6F4E9"/>
                </a:solidFill>
                <a:latin typeface="Work Sans SemiBold"/>
                <a:ea typeface="Work Sans SemiBold"/>
                <a:cs typeface="Work Sans SemiBold"/>
              </a:defRPr>
            </a:lvl4pPr>
            <a:lvl5pPr algn="l">
              <a:buNone/>
              <a:defRPr sz="2625" b="0">
                <a:solidFill>
                  <a:srgbClr val="F6F4E9"/>
                </a:solidFill>
                <a:latin typeface="Work Sans SemiBold"/>
                <a:ea typeface="Work Sans SemiBold"/>
                <a:cs typeface="Work Sans SemiBold"/>
              </a:defRPr>
            </a:lvl5pPr>
            <a:lvl6pPr algn="l">
              <a:buNone/>
              <a:defRPr sz="2625" b="0">
                <a:solidFill>
                  <a:srgbClr val="F6F4E9"/>
                </a:solidFill>
                <a:latin typeface="Work Sans SemiBold"/>
                <a:ea typeface="Work Sans SemiBold"/>
                <a:cs typeface="Work Sans SemiBold"/>
              </a:defRPr>
            </a:lvl6pPr>
            <a:lvl7pPr algn="l">
              <a:buNone/>
              <a:defRPr sz="2625" b="0">
                <a:solidFill>
                  <a:srgbClr val="F6F4E9"/>
                </a:solidFill>
                <a:latin typeface="Work Sans SemiBold"/>
                <a:ea typeface="Work Sans SemiBold"/>
                <a:cs typeface="Work Sans SemiBold"/>
              </a:defRPr>
            </a:lvl7pPr>
            <a:lvl8pPr algn="l">
              <a:buNone/>
              <a:defRPr sz="2625" b="0">
                <a:solidFill>
                  <a:srgbClr val="F6F4E9"/>
                </a:solidFill>
                <a:latin typeface="Work Sans SemiBold"/>
                <a:ea typeface="Work Sans SemiBold"/>
                <a:cs typeface="Work Sans SemiBold"/>
              </a:defRPr>
            </a:lvl8pPr>
            <a:lvl9pPr algn="l">
              <a:buNone/>
              <a:defRPr sz="2625" b="0">
                <a:solidFill>
                  <a:srgbClr val="F6F4E9"/>
                </a:solidFill>
                <a:latin typeface="Work Sans SemiBold"/>
                <a:ea typeface="Work Sans SemiBold"/>
                <a:cs typeface="Work Sans SemiBold"/>
              </a:defRPr>
            </a:lvl9pPr>
          </a:lstStyle>
          <a:p xmlns:a="http://schemas.openxmlformats.org/drawingml/2006/main">
            <a:pPr algn="l">
              <a:lnSpc>
                <a:spcPct val="110000"/>
              </a:lnSpc>
              <a:buNone/>
              <a:defRPr sz="2625" b="0">
                <a:solidFill>
                  <a:srgbClr val="F6F4E9"/>
                </a:solidFill>
                <a:latin typeface="Work Sans SemiBold"/>
                <a:ea typeface="Work Sans SemiBold"/>
                <a:cs typeface="Work Sans SemiBold"/>
              </a:defRPr>
            </a:pPr>
            <a:r>
              <a:rPr sz="2625" b="0">
                <a:solidFill>
                  <a:srgbClr val="F6F4E9"/>
                </a:solidFill>
                <a:latin typeface="Work Sans SemiBold"/>
                <a:ea typeface="Work Sans SemiBold"/>
                <a:cs typeface="Work Sans SemiBold"/>
              </a:rPr>
              <a:t>Who could authorize the river action?</a:t>
            </a:r>
            <a:endParaRPr sz="2625" b="0">
              <a:solidFill>
                <a:srgbClr val="F6F4E9"/>
              </a:solidFill>
              <a:latin typeface="Work Sans SemiBold"/>
              <a:ea typeface="Work Sans SemiBold"/>
              <a:cs typeface="Work Sans SemiBold"/>
            </a:endParaRPr>
          </a:p>
        </p:txBody>
      </p:sp>
      <p:sp>
        <p:nvSpPr>
          <p:cNvPr id="12" name="control">
            <a:extLst xmlns:a="http://schemas.openxmlformats.org/drawingml/2006/main">
              <a:ext uri="{FF2B5EF4-FFF2-40B4-BE49-F238E27FC236}">
                <a16:creationId xmlns:a16="http://schemas.microsoft.com/office/drawing/2014/main" id="{8A5E6D24-5780-4D54-B6E0-1E36C68F9099}"/>
              </a:ext>
            </a:extLst>
          </p:cNvPr>
          <p:cNvSpPr>
            <a:spLocks xmlns:a="http://schemas.openxmlformats.org/drawingml/2006/main" noGrp="1"/>
          </p:cNvSpPr>
          <p:nvPr/>
        </p:nvSpPr>
        <p:spPr>
          <a:xfrm xmlns:a="http://schemas.openxmlformats.org/drawingml/2006/main">
            <a:off x="1095375" y="2190750"/>
            <a:ext cx="10191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625" b="0">
                <a:solidFill>
                  <a:srgbClr val="F6F4E9"/>
                </a:solidFill>
                <a:latin typeface="Work Sans SemiBold"/>
                <a:ea typeface="Work Sans SemiBold"/>
                <a:cs typeface="Work Sans SemiBold"/>
              </a:defRPr>
            </a:defPPr>
            <a:lvl1pPr algn="l">
              <a:buNone/>
              <a:defRPr sz="2625" b="0">
                <a:solidFill>
                  <a:srgbClr val="F6F4E9"/>
                </a:solidFill>
                <a:latin typeface="Work Sans SemiBold"/>
                <a:ea typeface="Work Sans SemiBold"/>
                <a:cs typeface="Work Sans SemiBold"/>
              </a:defRPr>
            </a:lvl1pPr>
            <a:lvl2pPr algn="l">
              <a:buNone/>
              <a:defRPr sz="2625" b="0">
                <a:solidFill>
                  <a:srgbClr val="F6F4E9"/>
                </a:solidFill>
                <a:latin typeface="Work Sans SemiBold"/>
                <a:ea typeface="Work Sans SemiBold"/>
                <a:cs typeface="Work Sans SemiBold"/>
              </a:defRPr>
            </a:lvl2pPr>
            <a:lvl3pPr algn="l">
              <a:buNone/>
              <a:defRPr sz="2625" b="0">
                <a:solidFill>
                  <a:srgbClr val="F6F4E9"/>
                </a:solidFill>
                <a:latin typeface="Work Sans SemiBold"/>
                <a:ea typeface="Work Sans SemiBold"/>
                <a:cs typeface="Work Sans SemiBold"/>
              </a:defRPr>
            </a:lvl3pPr>
            <a:lvl4pPr algn="l">
              <a:buNone/>
              <a:defRPr sz="2625" b="0">
                <a:solidFill>
                  <a:srgbClr val="F6F4E9"/>
                </a:solidFill>
                <a:latin typeface="Work Sans SemiBold"/>
                <a:ea typeface="Work Sans SemiBold"/>
                <a:cs typeface="Work Sans SemiBold"/>
              </a:defRPr>
            </a:lvl4pPr>
            <a:lvl5pPr algn="l">
              <a:buNone/>
              <a:defRPr sz="2625" b="0">
                <a:solidFill>
                  <a:srgbClr val="F6F4E9"/>
                </a:solidFill>
                <a:latin typeface="Work Sans SemiBold"/>
                <a:ea typeface="Work Sans SemiBold"/>
                <a:cs typeface="Work Sans SemiBold"/>
              </a:defRPr>
            </a:lvl5pPr>
            <a:lvl6pPr algn="l">
              <a:buNone/>
              <a:defRPr sz="2625" b="0">
                <a:solidFill>
                  <a:srgbClr val="F6F4E9"/>
                </a:solidFill>
                <a:latin typeface="Work Sans SemiBold"/>
                <a:ea typeface="Work Sans SemiBold"/>
                <a:cs typeface="Work Sans SemiBold"/>
              </a:defRPr>
            </a:lvl6pPr>
            <a:lvl7pPr algn="l">
              <a:buNone/>
              <a:defRPr sz="2625" b="0">
                <a:solidFill>
                  <a:srgbClr val="F6F4E9"/>
                </a:solidFill>
                <a:latin typeface="Work Sans SemiBold"/>
                <a:ea typeface="Work Sans SemiBold"/>
                <a:cs typeface="Work Sans SemiBold"/>
              </a:defRPr>
            </a:lvl7pPr>
            <a:lvl8pPr algn="l">
              <a:buNone/>
              <a:defRPr sz="2625" b="0">
                <a:solidFill>
                  <a:srgbClr val="F6F4E9"/>
                </a:solidFill>
                <a:latin typeface="Work Sans SemiBold"/>
                <a:ea typeface="Work Sans SemiBold"/>
                <a:cs typeface="Work Sans SemiBold"/>
              </a:defRPr>
            </a:lvl8pPr>
            <a:lvl9pPr algn="l">
              <a:buNone/>
              <a:defRPr sz="2625" b="0">
                <a:solidFill>
                  <a:srgbClr val="F6F4E9"/>
                </a:solidFill>
                <a:latin typeface="Work Sans SemiBold"/>
                <a:ea typeface="Work Sans SemiBold"/>
                <a:cs typeface="Work Sans SemiBold"/>
              </a:defRPr>
            </a:lvl9pPr>
          </a:lstStyle>
          <a:p xmlns:a="http://schemas.openxmlformats.org/drawingml/2006/main">
            <a:pPr algn="l">
              <a:lnSpc>
                <a:spcPct val="110000"/>
              </a:lnSpc>
              <a:buNone/>
              <a:defRPr sz="2625" b="0">
                <a:solidFill>
                  <a:srgbClr val="F6F4E9"/>
                </a:solidFill>
                <a:latin typeface="Work Sans SemiBold"/>
                <a:ea typeface="Work Sans SemiBold"/>
                <a:cs typeface="Work Sans SemiBold"/>
              </a:defRPr>
            </a:pPr>
            <a:r>
              <a:rPr sz="2625" b="0">
                <a:solidFill>
                  <a:srgbClr val="F6F4E9"/>
                </a:solidFill>
                <a:latin typeface="Work Sans SemiBold"/>
                <a:ea typeface="Work Sans SemiBold"/>
                <a:cs typeface="Work Sans SemiBold"/>
              </a:rPr>
              <a:t>Who gained resources or lost control?</a:t>
            </a:r>
            <a:endParaRPr sz="2625" b="0">
              <a:solidFill>
                <a:srgbClr val="F6F4E9"/>
              </a:solidFill>
              <a:latin typeface="Work Sans SemiBold"/>
              <a:ea typeface="Work Sans SemiBold"/>
              <a:cs typeface="Work Sans SemiBold"/>
            </a:endParaRPr>
          </a:p>
        </p:txBody>
      </p:sp>
      <p:sp>
        <p:nvSpPr>
          <p:cNvPr id="13" name="allocation">
            <a:extLst xmlns:a="http://schemas.openxmlformats.org/drawingml/2006/main">
              <a:ext uri="{FF2B5EF4-FFF2-40B4-BE49-F238E27FC236}">
                <a16:creationId xmlns:a16="http://schemas.microsoft.com/office/drawing/2014/main" id="{182BB5E5-8063-43FE-BF38-C8C73097C380}"/>
              </a:ext>
            </a:extLst>
          </p:cNvPr>
          <p:cNvSpPr>
            <a:spLocks xmlns:a="http://schemas.openxmlformats.org/drawingml/2006/main" noGrp="1"/>
          </p:cNvSpPr>
          <p:nvPr/>
        </p:nvSpPr>
        <p:spPr>
          <a:xfrm xmlns:a="http://schemas.openxmlformats.org/drawingml/2006/main">
            <a:off x="1095375" y="2905125"/>
            <a:ext cx="10191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75" b="0">
                <a:solidFill>
                  <a:srgbClr val="F6F4E9"/>
                </a:solidFill>
                <a:latin typeface="Work Sans Medium"/>
                <a:ea typeface="Work Sans Medium"/>
                <a:cs typeface="Work Sans Medium"/>
              </a:defRPr>
            </a:defPPr>
            <a:lvl1pPr algn="l">
              <a:buNone/>
              <a:defRPr sz="2175" b="0">
                <a:solidFill>
                  <a:srgbClr val="F6F4E9"/>
                </a:solidFill>
                <a:latin typeface="Work Sans Medium"/>
                <a:ea typeface="Work Sans Medium"/>
                <a:cs typeface="Work Sans Medium"/>
              </a:defRPr>
            </a:lvl1pPr>
            <a:lvl2pPr algn="l">
              <a:buNone/>
              <a:defRPr sz="2175" b="0">
                <a:solidFill>
                  <a:srgbClr val="F6F4E9"/>
                </a:solidFill>
                <a:latin typeface="Work Sans Medium"/>
                <a:ea typeface="Work Sans Medium"/>
                <a:cs typeface="Work Sans Medium"/>
              </a:defRPr>
            </a:lvl2pPr>
            <a:lvl3pPr algn="l">
              <a:buNone/>
              <a:defRPr sz="2175" b="0">
                <a:solidFill>
                  <a:srgbClr val="F6F4E9"/>
                </a:solidFill>
                <a:latin typeface="Work Sans Medium"/>
                <a:ea typeface="Work Sans Medium"/>
                <a:cs typeface="Work Sans Medium"/>
              </a:defRPr>
            </a:lvl3pPr>
            <a:lvl4pPr algn="l">
              <a:buNone/>
              <a:defRPr sz="2175" b="0">
                <a:solidFill>
                  <a:srgbClr val="F6F4E9"/>
                </a:solidFill>
                <a:latin typeface="Work Sans Medium"/>
                <a:ea typeface="Work Sans Medium"/>
                <a:cs typeface="Work Sans Medium"/>
              </a:defRPr>
            </a:lvl4pPr>
            <a:lvl5pPr algn="l">
              <a:buNone/>
              <a:defRPr sz="2175" b="0">
                <a:solidFill>
                  <a:srgbClr val="F6F4E9"/>
                </a:solidFill>
                <a:latin typeface="Work Sans Medium"/>
                <a:ea typeface="Work Sans Medium"/>
                <a:cs typeface="Work Sans Medium"/>
              </a:defRPr>
            </a:lvl5pPr>
            <a:lvl6pPr algn="l">
              <a:buNone/>
              <a:defRPr sz="2175" b="0">
                <a:solidFill>
                  <a:srgbClr val="F6F4E9"/>
                </a:solidFill>
                <a:latin typeface="Work Sans Medium"/>
                <a:ea typeface="Work Sans Medium"/>
                <a:cs typeface="Work Sans Medium"/>
              </a:defRPr>
            </a:lvl6pPr>
            <a:lvl7pPr algn="l">
              <a:buNone/>
              <a:defRPr sz="2175" b="0">
                <a:solidFill>
                  <a:srgbClr val="F6F4E9"/>
                </a:solidFill>
                <a:latin typeface="Work Sans Medium"/>
                <a:ea typeface="Work Sans Medium"/>
                <a:cs typeface="Work Sans Medium"/>
              </a:defRPr>
            </a:lvl7pPr>
            <a:lvl8pPr algn="l">
              <a:buNone/>
              <a:defRPr sz="2175" b="0">
                <a:solidFill>
                  <a:srgbClr val="F6F4E9"/>
                </a:solidFill>
                <a:latin typeface="Work Sans Medium"/>
                <a:ea typeface="Work Sans Medium"/>
                <a:cs typeface="Work Sans Medium"/>
              </a:defRPr>
            </a:lvl8pPr>
            <a:lvl9pPr algn="l">
              <a:buNone/>
              <a:defRPr sz="217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Pool and Equalize: same allocation,</a:t>
            </a:r>
            <a:endParaRPr sz="2175" b="0">
              <a:solidFill>
                <a:srgbClr val="F6F4E9"/>
              </a:solidFill>
              <a:latin typeface="Work Sans Medium"/>
              <a:ea typeface="Work Sans Medium"/>
              <a:cs typeface="Work Sans Medium"/>
            </a:endParaRPr>
          </a:p>
          <a:p xmlns:a="http://schemas.openxmlformats.org/drawingml/2006/main">
            <a:pPr algn="l">
              <a:lnSpc>
                <a:spcPct val="110000"/>
              </a:lnSpc>
              <a:buNone/>
              <a:defRPr sz="2175" b="0">
                <a:solidFill>
                  <a:srgbClr val="F6F4E9"/>
                </a:solidFill>
                <a:latin typeface="Work Sans Medium"/>
                <a:ea typeface="Work Sans Medium"/>
                <a:cs typeface="Work Sans Medium"/>
              </a:defRPr>
            </a:pPr>
            <a:r>
              <a:rPr sz="2175" b="0">
                <a:solidFill>
                  <a:srgbClr val="F6F4E9"/>
                </a:solidFill>
                <a:latin typeface="Work Sans Medium"/>
                <a:ea typeface="Work Sans Medium"/>
                <a:cs typeface="Work Sans Medium"/>
              </a:rPr>
              <a:t>different staffing authority.</a:t>
            </a:r>
            <a:endParaRPr sz="2175" b="0">
              <a:solidFill>
                <a:srgbClr val="F6F4E9"/>
              </a:solidFill>
              <a:latin typeface="Work Sans Medium"/>
              <a:ea typeface="Work Sans Medium"/>
              <a:cs typeface="Work Sans Medium"/>
            </a:endParaRPr>
          </a:p>
        </p:txBody>
      </p:sp>
      <p:sp>
        <p:nvSpPr>
          <p:cNvPr id="14" name="actual">
            <a:extLst xmlns:a="http://schemas.openxmlformats.org/drawingml/2006/main">
              <a:ext uri="{FF2B5EF4-FFF2-40B4-BE49-F238E27FC236}">
                <a16:creationId xmlns:a16="http://schemas.microsoft.com/office/drawing/2014/main" id="{72C8D077-65EA-43C1-97A3-E0A889231900}"/>
              </a:ext>
            </a:extLst>
          </p:cNvPr>
          <p:cNvSpPr>
            <a:spLocks xmlns:a="http://schemas.openxmlformats.org/drawingml/2006/main" noGrp="1"/>
          </p:cNvSpPr>
          <p:nvPr/>
        </p:nvSpPr>
        <p:spPr>
          <a:xfrm xmlns:a="http://schemas.openxmlformats.org/drawingml/2006/main">
            <a:off x="2857500" y="3705225"/>
            <a:ext cx="809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Use one ACTUAL result and name its rule.</a:t>
            </a:r>
            <a:endParaRPr sz="1950" b="0">
              <a:solidFill>
                <a:srgbClr val="F6F4E9"/>
              </a:solidFill>
              <a:latin typeface="Work Sans Medium"/>
              <a:ea typeface="Work Sans Medium"/>
              <a:cs typeface="Work Sans Medium"/>
            </a:endParaRPr>
          </a:p>
        </p:txBody>
      </p:sp>
      <p:sp>
        <p:nvSpPr>
          <p:cNvPr id="15" name="residents">
            <a:extLst xmlns:a="http://schemas.openxmlformats.org/drawingml/2006/main">
              <a:ext uri="{FF2B5EF4-FFF2-40B4-BE49-F238E27FC236}">
                <a16:creationId xmlns:a16="http://schemas.microsoft.com/office/drawing/2014/main" id="{BE4B72F1-E113-40B2-9B29-1AF0EA23C750}"/>
              </a:ext>
            </a:extLst>
          </p:cNvPr>
          <p:cNvSpPr>
            <a:spLocks xmlns:a="http://schemas.openxmlformats.org/drawingml/2006/main" noGrp="1"/>
          </p:cNvSpPr>
          <p:nvPr/>
        </p:nvSpPr>
        <p:spPr>
          <a:xfrm xmlns:a="http://schemas.openxmlformats.org/drawingml/2006/main">
            <a:off x="2857500" y="4095750"/>
            <a:ext cx="809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F6F4E9"/>
                </a:solidFill>
                <a:latin typeface="Work Sans Medium"/>
                <a:ea typeface="Work Sans Medium"/>
                <a:cs typeface="Work Sans Medium"/>
              </a:defRPr>
            </a:defPPr>
            <a:lvl1pPr algn="l">
              <a:buNone/>
              <a:defRPr sz="1950" b="0">
                <a:solidFill>
                  <a:srgbClr val="F6F4E9"/>
                </a:solidFill>
                <a:latin typeface="Work Sans Medium"/>
                <a:ea typeface="Work Sans Medium"/>
                <a:cs typeface="Work Sans Medium"/>
              </a:defRPr>
            </a:lvl1pPr>
            <a:lvl2pPr algn="l">
              <a:buNone/>
              <a:defRPr sz="1950" b="0">
                <a:solidFill>
                  <a:srgbClr val="F6F4E9"/>
                </a:solidFill>
                <a:latin typeface="Work Sans Medium"/>
                <a:ea typeface="Work Sans Medium"/>
                <a:cs typeface="Work Sans Medium"/>
              </a:defRPr>
            </a:lvl2pPr>
            <a:lvl3pPr algn="l">
              <a:buNone/>
              <a:defRPr sz="1950" b="0">
                <a:solidFill>
                  <a:srgbClr val="F6F4E9"/>
                </a:solidFill>
                <a:latin typeface="Work Sans Medium"/>
                <a:ea typeface="Work Sans Medium"/>
                <a:cs typeface="Work Sans Medium"/>
              </a:defRPr>
            </a:lvl3pPr>
            <a:lvl4pPr algn="l">
              <a:buNone/>
              <a:defRPr sz="1950" b="0">
                <a:solidFill>
                  <a:srgbClr val="F6F4E9"/>
                </a:solidFill>
                <a:latin typeface="Work Sans Medium"/>
                <a:ea typeface="Work Sans Medium"/>
                <a:cs typeface="Work Sans Medium"/>
              </a:defRPr>
            </a:lvl4pPr>
            <a:lvl5pPr algn="l">
              <a:buNone/>
              <a:defRPr sz="1950" b="0">
                <a:solidFill>
                  <a:srgbClr val="F6F4E9"/>
                </a:solidFill>
                <a:latin typeface="Work Sans Medium"/>
                <a:ea typeface="Work Sans Medium"/>
                <a:cs typeface="Work Sans Medium"/>
              </a:defRPr>
            </a:lvl5pPr>
            <a:lvl6pPr algn="l">
              <a:buNone/>
              <a:defRPr sz="1950" b="0">
                <a:solidFill>
                  <a:srgbClr val="F6F4E9"/>
                </a:solidFill>
                <a:latin typeface="Work Sans Medium"/>
                <a:ea typeface="Work Sans Medium"/>
                <a:cs typeface="Work Sans Medium"/>
              </a:defRPr>
            </a:lvl6pPr>
            <a:lvl7pPr algn="l">
              <a:buNone/>
              <a:defRPr sz="1950" b="0">
                <a:solidFill>
                  <a:srgbClr val="F6F4E9"/>
                </a:solidFill>
                <a:latin typeface="Work Sans Medium"/>
                <a:ea typeface="Work Sans Medium"/>
                <a:cs typeface="Work Sans Medium"/>
              </a:defRPr>
            </a:lvl7pPr>
            <a:lvl8pPr algn="l">
              <a:buNone/>
              <a:defRPr sz="1950" b="0">
                <a:solidFill>
                  <a:srgbClr val="F6F4E9"/>
                </a:solidFill>
                <a:latin typeface="Work Sans Medium"/>
                <a:ea typeface="Work Sans Medium"/>
                <a:cs typeface="Work Sans Medium"/>
              </a:defRPr>
            </a:lvl8pPr>
            <a:lvl9pPr algn="l">
              <a:buNone/>
              <a:defRPr sz="19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950" b="0">
                <a:solidFill>
                  <a:srgbClr val="F6F4E9"/>
                </a:solidFill>
                <a:latin typeface="Work Sans Medium"/>
                <a:ea typeface="Work Sans Medium"/>
                <a:cs typeface="Work Sans Medium"/>
              </a:defRPr>
            </a:pPr>
            <a:r>
              <a:rPr sz="1950" b="0">
                <a:solidFill>
                  <a:srgbClr val="F6F4E9"/>
                </a:solidFill>
                <a:latin typeface="Work Sans Medium"/>
                <a:ea typeface="Work Sans Medium"/>
                <a:cs typeface="Work Sans Medium"/>
              </a:rPr>
              <a:t>Which residents might regional power overlook?</a:t>
            </a:r>
            <a:endParaRPr sz="1950" b="0">
              <a:solidFill>
                <a:srgbClr val="F6F4E9"/>
              </a:solidFill>
              <a:latin typeface="Work Sans Medium"/>
              <a:ea typeface="Work Sans Medium"/>
              <a:cs typeface="Work Sans Medium"/>
            </a:endParaRPr>
          </a:p>
        </p:txBody>
      </p:sp>
      <p:sp>
        <p:nvSpPr>
          <p:cNvPr id="16" name="creator-credit">
            <a:extLst xmlns:a="http://schemas.openxmlformats.org/drawingml/2006/main">
              <a:ext uri="{FF2B5EF4-FFF2-40B4-BE49-F238E27FC236}">
                <a16:creationId xmlns:a16="http://schemas.microsoft.com/office/drawing/2014/main" id="{E497CCD4-177E-43CD-9968-FCAF193D4721}"/>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1033768517"/>
      </p:ext>
    </p:extLst>
  </p:cSld>
</p:sld>
</file>

<file path=ppt/slides/slide23.xml><?xml version="1.0" encoding="utf-8"?>
<p:sld xmlns:p="http://schemas.openxmlformats.org/presentationml/2006/main">
  <p:cSld>
    <p:bg>
      <p:bgPr>
        <a:solidFill xmlns:a="http://schemas.openxmlformats.org/drawingml/2006/main">
          <a:srgbClr val="043A43"/>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3FB1A81-3B73-45A7-9C6B-0B2E4EA78314}"/>
              </a:ext>
            </a:extLst>
          </p:cNvPr>
          <p:cNvPicPr>
            <a:picLocks xmlns:a="http://schemas.openxmlformats.org/drawingml/2006/main" noChangeAspect="1"/>
          </p:cNvPicPr>
          <p:nvPr/>
        </p:nvPicPr>
        <p:blipFill>
          <a:blip xmlns:r="http://schemas.openxmlformats.org/officeDocument/2006/relationships" xmlns:a="http://schemas.openxmlformats.org/drawingml/2006/main" r:embed="R5a6a0c61515a402f"/>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9" name="title">
            <a:extLst xmlns:a="http://schemas.openxmlformats.org/drawingml/2006/main">
              <a:ext uri="{FF2B5EF4-FFF2-40B4-BE49-F238E27FC236}">
                <a16:creationId xmlns:a16="http://schemas.microsoft.com/office/drawing/2014/main" id="{E0EA060E-9163-4AEA-B04A-01105D3568D5}"/>
              </a:ext>
            </a:extLst>
          </p:cNvPr>
          <p:cNvSpPr>
            <a:spLocks xmlns:a="http://schemas.openxmlformats.org/drawingml/2006/main" noGrp="1"/>
          </p:cNvSpPr>
          <p:nvPr/>
        </p:nvSpPr>
        <p:spPr>
          <a:xfrm xmlns:a="http://schemas.openxmlformats.org/drawingml/2006/main">
            <a:off x="857250" y="3810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4950" b="0">
                <a:solidFill>
                  <a:srgbClr val="F6F4E9"/>
                </a:solidFill>
                <a:latin typeface="Barlow Condensed Black"/>
                <a:ea typeface="Barlow Condensed Black"/>
                <a:cs typeface="Barlow Condensed Black"/>
              </a:defRPr>
            </a:defPPr>
            <a:lvl1pPr algn="l">
              <a:buNone/>
              <a:defRPr sz="4950" b="0">
                <a:solidFill>
                  <a:srgbClr val="F6F4E9"/>
                </a:solidFill>
                <a:latin typeface="Barlow Condensed Black"/>
                <a:ea typeface="Barlow Condensed Black"/>
                <a:cs typeface="Barlow Condensed Black"/>
              </a:defRPr>
            </a:lvl1pPr>
            <a:lvl2pPr algn="l">
              <a:buNone/>
              <a:defRPr sz="4950" b="0">
                <a:solidFill>
                  <a:srgbClr val="F6F4E9"/>
                </a:solidFill>
                <a:latin typeface="Barlow Condensed Black"/>
                <a:ea typeface="Barlow Condensed Black"/>
                <a:cs typeface="Barlow Condensed Black"/>
              </a:defRPr>
            </a:lvl2pPr>
            <a:lvl3pPr algn="l">
              <a:buNone/>
              <a:defRPr sz="4950" b="0">
                <a:solidFill>
                  <a:srgbClr val="F6F4E9"/>
                </a:solidFill>
                <a:latin typeface="Barlow Condensed Black"/>
                <a:ea typeface="Barlow Condensed Black"/>
                <a:cs typeface="Barlow Condensed Black"/>
              </a:defRPr>
            </a:lvl3pPr>
            <a:lvl4pPr algn="l">
              <a:buNone/>
              <a:defRPr sz="4950" b="0">
                <a:solidFill>
                  <a:srgbClr val="F6F4E9"/>
                </a:solidFill>
                <a:latin typeface="Barlow Condensed Black"/>
                <a:ea typeface="Barlow Condensed Black"/>
                <a:cs typeface="Barlow Condensed Black"/>
              </a:defRPr>
            </a:lvl4pPr>
            <a:lvl5pPr algn="l">
              <a:buNone/>
              <a:defRPr sz="4950" b="0">
                <a:solidFill>
                  <a:srgbClr val="F6F4E9"/>
                </a:solidFill>
                <a:latin typeface="Barlow Condensed Black"/>
                <a:ea typeface="Barlow Condensed Black"/>
                <a:cs typeface="Barlow Condensed Black"/>
              </a:defRPr>
            </a:lvl5pPr>
            <a:lvl6pPr algn="l">
              <a:buNone/>
              <a:defRPr sz="4950" b="0">
                <a:solidFill>
                  <a:srgbClr val="F6F4E9"/>
                </a:solidFill>
                <a:latin typeface="Barlow Condensed Black"/>
                <a:ea typeface="Barlow Condensed Black"/>
                <a:cs typeface="Barlow Condensed Black"/>
              </a:defRPr>
            </a:lvl6pPr>
            <a:lvl7pPr algn="l">
              <a:buNone/>
              <a:defRPr sz="4950" b="0">
                <a:solidFill>
                  <a:srgbClr val="F6F4E9"/>
                </a:solidFill>
                <a:latin typeface="Barlow Condensed Black"/>
                <a:ea typeface="Barlow Condensed Black"/>
                <a:cs typeface="Barlow Condensed Black"/>
              </a:defRPr>
            </a:lvl7pPr>
            <a:lvl8pPr algn="l">
              <a:buNone/>
              <a:defRPr sz="4950" b="0">
                <a:solidFill>
                  <a:srgbClr val="F6F4E9"/>
                </a:solidFill>
                <a:latin typeface="Barlow Condensed Black"/>
                <a:ea typeface="Barlow Condensed Black"/>
                <a:cs typeface="Barlow Condensed Black"/>
              </a:defRPr>
            </a:lvl8pPr>
            <a:lvl9pPr algn="l">
              <a:buNone/>
              <a:defRPr sz="4950" b="0">
                <a:solidFill>
                  <a:srgbClr val="F6F4E9"/>
                </a:solidFill>
                <a:latin typeface="Barlow Condensed Black"/>
                <a:ea typeface="Barlow Condensed Black"/>
                <a:cs typeface="Barlow Condensed Black"/>
              </a:defRPr>
            </a:lvl9pPr>
          </a:lstStyle>
          <a:p xmlns:a="http://schemas.openxmlformats.org/drawingml/2006/main">
            <a:pPr algn="l">
              <a:lnSpc>
                <a:spcPct val="110000"/>
              </a:lnSpc>
              <a:buNone/>
              <a:defRPr sz="4950" b="0">
                <a:solidFill>
                  <a:srgbClr val="F6F4E9"/>
                </a:solidFill>
                <a:latin typeface="Barlow Condensed Black"/>
                <a:ea typeface="Barlow Condensed Black"/>
                <a:cs typeface="Barlow Condensed Black"/>
              </a:defRPr>
            </a:pPr>
            <a:r>
              <a:rPr sz="4950" b="0">
                <a:solidFill>
                  <a:srgbClr val="F6F4E9"/>
                </a:solidFill>
                <a:latin typeface="Barlow Condensed Black"/>
                <a:ea typeface="Barlow Condensed Black"/>
                <a:cs typeface="Barlow Condensed Black"/>
              </a:rPr>
              <a:t>G  YOUR FINAL FINDING</a:t>
            </a:r>
            <a:endParaRPr sz="4950" b="0">
              <a:solidFill>
                <a:srgbClr val="F6F4E9"/>
              </a:solidFill>
              <a:latin typeface="Barlow Condensed Black"/>
              <a:ea typeface="Barlow Condensed Black"/>
              <a:cs typeface="Barlow Condensed Black"/>
            </a:endParaRPr>
          </a:p>
        </p:txBody>
      </p:sp>
      <p:sp>
        <p:nvSpPr>
          <p:cNvPr id="10" name="page-number">
            <a:extLst xmlns:a="http://schemas.openxmlformats.org/drawingml/2006/main">
              <a:ext uri="{FF2B5EF4-FFF2-40B4-BE49-F238E27FC236}">
                <a16:creationId xmlns:a16="http://schemas.microsoft.com/office/drawing/2014/main" id="{8C040A54-87B6-47B7-AEFD-85BF63AB0EBC}"/>
              </a:ext>
            </a:extLst>
          </p:cNvPr>
          <p:cNvSpPr>
            <a:spLocks xmlns:a="http://schemas.openxmlformats.org/drawingml/2006/main" noGrp="1"/>
          </p:cNvSpPr>
          <p:nvPr/>
        </p:nvSpPr>
        <p:spPr>
          <a:xfrm xmlns:a="http://schemas.openxmlformats.org/drawingml/2006/main">
            <a:off x="11439525" y="428625"/>
            <a:ext cx="428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650" b="0">
                <a:solidFill>
                  <a:srgbClr val="F6F4E9"/>
                </a:solidFill>
                <a:latin typeface="Work Sans Medium"/>
                <a:ea typeface="Work Sans Medium"/>
                <a:cs typeface="Work Sans Medium"/>
              </a:defRPr>
            </a:defPPr>
            <a:lvl1pPr algn="l">
              <a:buNone/>
              <a:defRPr sz="1650" b="0">
                <a:solidFill>
                  <a:srgbClr val="F6F4E9"/>
                </a:solidFill>
                <a:latin typeface="Work Sans Medium"/>
                <a:ea typeface="Work Sans Medium"/>
                <a:cs typeface="Work Sans Medium"/>
              </a:defRPr>
            </a:lvl1pPr>
            <a:lvl2pPr algn="l">
              <a:buNone/>
              <a:defRPr sz="1650" b="0">
                <a:solidFill>
                  <a:srgbClr val="F6F4E9"/>
                </a:solidFill>
                <a:latin typeface="Work Sans Medium"/>
                <a:ea typeface="Work Sans Medium"/>
                <a:cs typeface="Work Sans Medium"/>
              </a:defRPr>
            </a:lvl2pPr>
            <a:lvl3pPr algn="l">
              <a:buNone/>
              <a:defRPr sz="1650" b="0">
                <a:solidFill>
                  <a:srgbClr val="F6F4E9"/>
                </a:solidFill>
                <a:latin typeface="Work Sans Medium"/>
                <a:ea typeface="Work Sans Medium"/>
                <a:cs typeface="Work Sans Medium"/>
              </a:defRPr>
            </a:lvl3pPr>
            <a:lvl4pPr algn="l">
              <a:buNone/>
              <a:defRPr sz="1650" b="0">
                <a:solidFill>
                  <a:srgbClr val="F6F4E9"/>
                </a:solidFill>
                <a:latin typeface="Work Sans Medium"/>
                <a:ea typeface="Work Sans Medium"/>
                <a:cs typeface="Work Sans Medium"/>
              </a:defRPr>
            </a:lvl4pPr>
            <a:lvl5pPr algn="l">
              <a:buNone/>
              <a:defRPr sz="1650" b="0">
                <a:solidFill>
                  <a:srgbClr val="F6F4E9"/>
                </a:solidFill>
                <a:latin typeface="Work Sans Medium"/>
                <a:ea typeface="Work Sans Medium"/>
                <a:cs typeface="Work Sans Medium"/>
              </a:defRPr>
            </a:lvl5pPr>
            <a:lvl6pPr algn="l">
              <a:buNone/>
              <a:defRPr sz="1650" b="0">
                <a:solidFill>
                  <a:srgbClr val="F6F4E9"/>
                </a:solidFill>
                <a:latin typeface="Work Sans Medium"/>
                <a:ea typeface="Work Sans Medium"/>
                <a:cs typeface="Work Sans Medium"/>
              </a:defRPr>
            </a:lvl6pPr>
            <a:lvl7pPr algn="l">
              <a:buNone/>
              <a:defRPr sz="1650" b="0">
                <a:solidFill>
                  <a:srgbClr val="F6F4E9"/>
                </a:solidFill>
                <a:latin typeface="Work Sans Medium"/>
                <a:ea typeface="Work Sans Medium"/>
                <a:cs typeface="Work Sans Medium"/>
              </a:defRPr>
            </a:lvl7pPr>
            <a:lvl8pPr algn="l">
              <a:buNone/>
              <a:defRPr sz="1650" b="0">
                <a:solidFill>
                  <a:srgbClr val="F6F4E9"/>
                </a:solidFill>
                <a:latin typeface="Work Sans Medium"/>
                <a:ea typeface="Work Sans Medium"/>
                <a:cs typeface="Work Sans Medium"/>
              </a:defRPr>
            </a:lvl8pPr>
            <a:lvl9pPr algn="l">
              <a:buNone/>
              <a:defRPr sz="1650" b="0">
                <a:solidFill>
                  <a:srgbClr val="F6F4E9"/>
                </a:solidFill>
                <a:latin typeface="Work Sans Medium"/>
                <a:ea typeface="Work Sans Medium"/>
                <a:cs typeface="Work Sans Medium"/>
              </a:defRPr>
            </a:lvl9pPr>
          </a:lstStyle>
          <a:p xmlns:a="http://schemas.openxmlformats.org/drawingml/2006/main">
            <a:pPr algn="l">
              <a:lnSpc>
                <a:spcPct val="110000"/>
              </a:lnSpc>
              <a:buNone/>
              <a:defRPr sz="1650" b="0">
                <a:solidFill>
                  <a:srgbClr val="F6F4E9"/>
                </a:solidFill>
                <a:latin typeface="Work Sans Medium"/>
                <a:ea typeface="Work Sans Medium"/>
                <a:cs typeface="Work Sans Medium"/>
              </a:defRPr>
            </a:pPr>
            <a:r>
              <a:rPr sz="1650" b="0">
                <a:solidFill>
                  <a:srgbClr val="F6F4E9"/>
                </a:solidFill>
                <a:latin typeface="Work Sans Medium"/>
                <a:ea typeface="Work Sans Medium"/>
                <a:cs typeface="Work Sans Medium"/>
              </a:rPr>
              <a:t>21</a:t>
            </a:r>
            <a:endParaRPr sz="1650" b="0">
              <a:solidFill>
                <a:srgbClr val="F6F4E9"/>
              </a:solidFill>
              <a:latin typeface="Work Sans Medium"/>
              <a:ea typeface="Work Sans Medium"/>
              <a:cs typeface="Work Sans Medium"/>
            </a:endParaRPr>
          </a:p>
        </p:txBody>
      </p:sp>
      <p:sp>
        <p:nvSpPr>
          <p:cNvPr id="11" name="actual">
            <a:extLst xmlns:a="http://schemas.openxmlformats.org/drawingml/2006/main">
              <a:ext uri="{FF2B5EF4-FFF2-40B4-BE49-F238E27FC236}">
                <a16:creationId xmlns:a16="http://schemas.microsoft.com/office/drawing/2014/main" id="{A09D3E3A-6626-41C5-819D-1F0C740381ED}"/>
              </a:ext>
            </a:extLst>
          </p:cNvPr>
          <p:cNvSpPr>
            <a:spLocks xmlns:a="http://schemas.openxmlformats.org/drawingml/2006/main" noGrp="1"/>
          </p:cNvSpPr>
          <p:nvPr/>
        </p:nvSpPr>
        <p:spPr>
          <a:xfrm xmlns:a="http://schemas.openxmlformats.org/drawingml/2006/main">
            <a:off x="1095375" y="1381125"/>
            <a:ext cx="1019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925" b="0">
                <a:solidFill>
                  <a:srgbClr val="F6F4E9"/>
                </a:solidFill>
                <a:latin typeface="Work Sans SemiBold"/>
                <a:ea typeface="Work Sans SemiBold"/>
                <a:cs typeface="Work Sans SemiBold"/>
              </a:defRPr>
            </a:defPPr>
            <a:lvl1pPr algn="l">
              <a:buNone/>
              <a:defRPr sz="2925" b="0">
                <a:solidFill>
                  <a:srgbClr val="F6F4E9"/>
                </a:solidFill>
                <a:latin typeface="Work Sans SemiBold"/>
                <a:ea typeface="Work Sans SemiBold"/>
                <a:cs typeface="Work Sans SemiBold"/>
              </a:defRPr>
            </a:lvl1pPr>
            <a:lvl2pPr algn="l">
              <a:buNone/>
              <a:defRPr sz="2925" b="0">
                <a:solidFill>
                  <a:srgbClr val="F6F4E9"/>
                </a:solidFill>
                <a:latin typeface="Work Sans SemiBold"/>
                <a:ea typeface="Work Sans SemiBold"/>
                <a:cs typeface="Work Sans SemiBold"/>
              </a:defRPr>
            </a:lvl2pPr>
            <a:lvl3pPr algn="l">
              <a:buNone/>
              <a:defRPr sz="2925" b="0">
                <a:solidFill>
                  <a:srgbClr val="F6F4E9"/>
                </a:solidFill>
                <a:latin typeface="Work Sans SemiBold"/>
                <a:ea typeface="Work Sans SemiBold"/>
                <a:cs typeface="Work Sans SemiBold"/>
              </a:defRPr>
            </a:lvl3pPr>
            <a:lvl4pPr algn="l">
              <a:buNone/>
              <a:defRPr sz="2925" b="0">
                <a:solidFill>
                  <a:srgbClr val="F6F4E9"/>
                </a:solidFill>
                <a:latin typeface="Work Sans SemiBold"/>
                <a:ea typeface="Work Sans SemiBold"/>
                <a:cs typeface="Work Sans SemiBold"/>
              </a:defRPr>
            </a:lvl4pPr>
            <a:lvl5pPr algn="l">
              <a:buNone/>
              <a:defRPr sz="2925" b="0">
                <a:solidFill>
                  <a:srgbClr val="F6F4E9"/>
                </a:solidFill>
                <a:latin typeface="Work Sans SemiBold"/>
                <a:ea typeface="Work Sans SemiBold"/>
                <a:cs typeface="Work Sans SemiBold"/>
              </a:defRPr>
            </a:lvl5pPr>
            <a:lvl6pPr algn="l">
              <a:buNone/>
              <a:defRPr sz="2925" b="0">
                <a:solidFill>
                  <a:srgbClr val="F6F4E9"/>
                </a:solidFill>
                <a:latin typeface="Work Sans SemiBold"/>
                <a:ea typeface="Work Sans SemiBold"/>
                <a:cs typeface="Work Sans SemiBold"/>
              </a:defRPr>
            </a:lvl6pPr>
            <a:lvl7pPr algn="l">
              <a:buNone/>
              <a:defRPr sz="2925" b="0">
                <a:solidFill>
                  <a:srgbClr val="F6F4E9"/>
                </a:solidFill>
                <a:latin typeface="Work Sans SemiBold"/>
                <a:ea typeface="Work Sans SemiBold"/>
                <a:cs typeface="Work Sans SemiBold"/>
              </a:defRPr>
            </a:lvl7pPr>
            <a:lvl8pPr algn="l">
              <a:buNone/>
              <a:defRPr sz="2925" b="0">
                <a:solidFill>
                  <a:srgbClr val="F6F4E9"/>
                </a:solidFill>
                <a:latin typeface="Work Sans SemiBold"/>
                <a:ea typeface="Work Sans SemiBold"/>
                <a:cs typeface="Work Sans SemiBold"/>
              </a:defRPr>
            </a:lvl8pPr>
            <a:lvl9pPr algn="l">
              <a:buNone/>
              <a:defRPr sz="2925" b="0">
                <a:solidFill>
                  <a:srgbClr val="F6F4E9"/>
                </a:solidFill>
                <a:latin typeface="Work Sans SemiBold"/>
                <a:ea typeface="Work Sans SemiBold"/>
                <a:cs typeface="Work Sans SemiBold"/>
              </a:defRPr>
            </a:lvl9pPr>
          </a:lstStyle>
          <a:p xmlns:a="http://schemas.openxmlformats.org/drawingml/2006/main">
            <a:pPr algn="l">
              <a:lnSpc>
                <a:spcPct val="110000"/>
              </a:lnSpc>
              <a:buNone/>
              <a:defRPr sz="2925" b="0">
                <a:solidFill>
                  <a:srgbClr val="F6F4E9"/>
                </a:solidFill>
                <a:latin typeface="Work Sans SemiBold"/>
                <a:ea typeface="Work Sans SemiBold"/>
                <a:cs typeface="Work Sans SemiBold"/>
              </a:defRPr>
            </a:pPr>
            <a:r>
              <a:rPr sz="2925" b="0">
                <a:solidFill>
                  <a:srgbClr val="F6F4E9"/>
                </a:solidFill>
                <a:latin typeface="Work Sans SemiBold"/>
                <a:ea typeface="Work Sans SemiBold"/>
                <a:cs typeface="Work Sans SemiBold"/>
              </a:rPr>
              <a:t>Our actual rule/package was ____.</a:t>
            </a:r>
            <a:endParaRPr sz="2925" b="0">
              <a:solidFill>
                <a:srgbClr val="F6F4E9"/>
              </a:solidFill>
              <a:latin typeface="Work Sans SemiBold"/>
              <a:ea typeface="Work Sans SemiBold"/>
              <a:cs typeface="Work Sans SemiBold"/>
            </a:endParaRPr>
          </a:p>
        </p:txBody>
      </p:sp>
      <p:sp>
        <p:nvSpPr>
          <p:cNvPr id="12" name="help">
            <a:extLst xmlns:a="http://schemas.openxmlformats.org/drawingml/2006/main">
              <a:ext uri="{FF2B5EF4-FFF2-40B4-BE49-F238E27FC236}">
                <a16:creationId xmlns:a16="http://schemas.microsoft.com/office/drawing/2014/main" id="{307C8175-91D4-4CDE-8DD2-0D795282693D}"/>
              </a:ext>
            </a:extLst>
          </p:cNvPr>
          <p:cNvSpPr>
            <a:spLocks xmlns:a="http://schemas.openxmlformats.org/drawingml/2006/main" noGrp="1"/>
          </p:cNvSpPr>
          <p:nvPr/>
        </p:nvSpPr>
        <p:spPr>
          <a:xfrm xmlns:a="http://schemas.openxmlformats.org/drawingml/2006/main">
            <a:off x="1095375" y="2143125"/>
            <a:ext cx="1019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925" b="0">
                <a:solidFill>
                  <a:srgbClr val="F6F4E9"/>
                </a:solidFill>
                <a:latin typeface="Work Sans Medium"/>
                <a:ea typeface="Work Sans Medium"/>
                <a:cs typeface="Work Sans Medium"/>
              </a:defRPr>
            </a:defPPr>
            <a:lvl1pPr algn="l">
              <a:buNone/>
              <a:defRPr sz="2925" b="0">
                <a:solidFill>
                  <a:srgbClr val="F6F4E9"/>
                </a:solidFill>
                <a:latin typeface="Work Sans Medium"/>
                <a:ea typeface="Work Sans Medium"/>
                <a:cs typeface="Work Sans Medium"/>
              </a:defRPr>
            </a:lvl1pPr>
            <a:lvl2pPr algn="l">
              <a:buNone/>
              <a:defRPr sz="2925" b="0">
                <a:solidFill>
                  <a:srgbClr val="F6F4E9"/>
                </a:solidFill>
                <a:latin typeface="Work Sans Medium"/>
                <a:ea typeface="Work Sans Medium"/>
                <a:cs typeface="Work Sans Medium"/>
              </a:defRPr>
            </a:lvl2pPr>
            <a:lvl3pPr algn="l">
              <a:buNone/>
              <a:defRPr sz="2925" b="0">
                <a:solidFill>
                  <a:srgbClr val="F6F4E9"/>
                </a:solidFill>
                <a:latin typeface="Work Sans Medium"/>
                <a:ea typeface="Work Sans Medium"/>
                <a:cs typeface="Work Sans Medium"/>
              </a:defRPr>
            </a:lvl3pPr>
            <a:lvl4pPr algn="l">
              <a:buNone/>
              <a:defRPr sz="2925" b="0">
                <a:solidFill>
                  <a:srgbClr val="F6F4E9"/>
                </a:solidFill>
                <a:latin typeface="Work Sans Medium"/>
                <a:ea typeface="Work Sans Medium"/>
                <a:cs typeface="Work Sans Medium"/>
              </a:defRPr>
            </a:lvl4pPr>
            <a:lvl5pPr algn="l">
              <a:buNone/>
              <a:defRPr sz="2925" b="0">
                <a:solidFill>
                  <a:srgbClr val="F6F4E9"/>
                </a:solidFill>
                <a:latin typeface="Work Sans Medium"/>
                <a:ea typeface="Work Sans Medium"/>
                <a:cs typeface="Work Sans Medium"/>
              </a:defRPr>
            </a:lvl5pPr>
            <a:lvl6pPr algn="l">
              <a:buNone/>
              <a:defRPr sz="2925" b="0">
                <a:solidFill>
                  <a:srgbClr val="F6F4E9"/>
                </a:solidFill>
                <a:latin typeface="Work Sans Medium"/>
                <a:ea typeface="Work Sans Medium"/>
                <a:cs typeface="Work Sans Medium"/>
              </a:defRPr>
            </a:lvl6pPr>
            <a:lvl7pPr algn="l">
              <a:buNone/>
              <a:defRPr sz="2925" b="0">
                <a:solidFill>
                  <a:srgbClr val="F6F4E9"/>
                </a:solidFill>
                <a:latin typeface="Work Sans Medium"/>
                <a:ea typeface="Work Sans Medium"/>
                <a:cs typeface="Work Sans Medium"/>
              </a:defRPr>
            </a:lvl7pPr>
            <a:lvl8pPr algn="l">
              <a:buNone/>
              <a:defRPr sz="2925" b="0">
                <a:solidFill>
                  <a:srgbClr val="F6F4E9"/>
                </a:solidFill>
                <a:latin typeface="Work Sans Medium"/>
                <a:ea typeface="Work Sans Medium"/>
                <a:cs typeface="Work Sans Medium"/>
              </a:defRPr>
            </a:lvl8pPr>
            <a:lvl9pPr algn="l">
              <a:buNone/>
              <a:defRPr sz="29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925" b="0">
                <a:solidFill>
                  <a:srgbClr val="F6F4E9"/>
                </a:solidFill>
                <a:latin typeface="Work Sans Medium"/>
                <a:ea typeface="Work Sans Medium"/>
                <a:cs typeface="Work Sans Medium"/>
              </a:defRPr>
            </a:pPr>
            <a:r>
              <a:rPr sz="2925" b="0">
                <a:solidFill>
                  <a:srgbClr val="F6F4E9"/>
                </a:solidFill>
                <a:latin typeface="Work Sans Medium"/>
                <a:ea typeface="Work Sans Medium"/>
                <a:cs typeface="Work Sans Medium"/>
              </a:rPr>
              <a:t>It helped ____ because ____.</a:t>
            </a:r>
            <a:endParaRPr sz="2925" b="0">
              <a:solidFill>
                <a:srgbClr val="F6F4E9"/>
              </a:solidFill>
              <a:latin typeface="Work Sans Medium"/>
              <a:ea typeface="Work Sans Medium"/>
              <a:cs typeface="Work Sans Medium"/>
            </a:endParaRPr>
          </a:p>
        </p:txBody>
      </p:sp>
      <p:sp>
        <p:nvSpPr>
          <p:cNvPr id="13" name="cost">
            <a:extLst xmlns:a="http://schemas.openxmlformats.org/drawingml/2006/main">
              <a:ext uri="{FF2B5EF4-FFF2-40B4-BE49-F238E27FC236}">
                <a16:creationId xmlns:a16="http://schemas.microsoft.com/office/drawing/2014/main" id="{89B7958F-AFF0-434C-A6C7-CAF6254E21F4}"/>
              </a:ext>
            </a:extLst>
          </p:cNvPr>
          <p:cNvSpPr>
            <a:spLocks xmlns:a="http://schemas.openxmlformats.org/drawingml/2006/main" noGrp="1"/>
          </p:cNvSpPr>
          <p:nvPr/>
        </p:nvSpPr>
        <p:spPr>
          <a:xfrm xmlns:a="http://schemas.openxmlformats.org/drawingml/2006/main">
            <a:off x="1095375" y="2905125"/>
            <a:ext cx="1019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925" b="0">
                <a:solidFill>
                  <a:srgbClr val="F6F4E9"/>
                </a:solidFill>
                <a:latin typeface="Work Sans Medium"/>
                <a:ea typeface="Work Sans Medium"/>
                <a:cs typeface="Work Sans Medium"/>
              </a:defRPr>
            </a:defPPr>
            <a:lvl1pPr algn="l">
              <a:buNone/>
              <a:defRPr sz="2925" b="0">
                <a:solidFill>
                  <a:srgbClr val="F6F4E9"/>
                </a:solidFill>
                <a:latin typeface="Work Sans Medium"/>
                <a:ea typeface="Work Sans Medium"/>
                <a:cs typeface="Work Sans Medium"/>
              </a:defRPr>
            </a:lvl1pPr>
            <a:lvl2pPr algn="l">
              <a:buNone/>
              <a:defRPr sz="2925" b="0">
                <a:solidFill>
                  <a:srgbClr val="F6F4E9"/>
                </a:solidFill>
                <a:latin typeface="Work Sans Medium"/>
                <a:ea typeface="Work Sans Medium"/>
                <a:cs typeface="Work Sans Medium"/>
              </a:defRPr>
            </a:lvl2pPr>
            <a:lvl3pPr algn="l">
              <a:buNone/>
              <a:defRPr sz="2925" b="0">
                <a:solidFill>
                  <a:srgbClr val="F6F4E9"/>
                </a:solidFill>
                <a:latin typeface="Work Sans Medium"/>
                <a:ea typeface="Work Sans Medium"/>
                <a:cs typeface="Work Sans Medium"/>
              </a:defRPr>
            </a:lvl3pPr>
            <a:lvl4pPr algn="l">
              <a:buNone/>
              <a:defRPr sz="2925" b="0">
                <a:solidFill>
                  <a:srgbClr val="F6F4E9"/>
                </a:solidFill>
                <a:latin typeface="Work Sans Medium"/>
                <a:ea typeface="Work Sans Medium"/>
                <a:cs typeface="Work Sans Medium"/>
              </a:defRPr>
            </a:lvl4pPr>
            <a:lvl5pPr algn="l">
              <a:buNone/>
              <a:defRPr sz="2925" b="0">
                <a:solidFill>
                  <a:srgbClr val="F6F4E9"/>
                </a:solidFill>
                <a:latin typeface="Work Sans Medium"/>
                <a:ea typeface="Work Sans Medium"/>
                <a:cs typeface="Work Sans Medium"/>
              </a:defRPr>
            </a:lvl5pPr>
            <a:lvl6pPr algn="l">
              <a:buNone/>
              <a:defRPr sz="2925" b="0">
                <a:solidFill>
                  <a:srgbClr val="F6F4E9"/>
                </a:solidFill>
                <a:latin typeface="Work Sans Medium"/>
                <a:ea typeface="Work Sans Medium"/>
                <a:cs typeface="Work Sans Medium"/>
              </a:defRPr>
            </a:lvl6pPr>
            <a:lvl7pPr algn="l">
              <a:buNone/>
              <a:defRPr sz="2925" b="0">
                <a:solidFill>
                  <a:srgbClr val="F6F4E9"/>
                </a:solidFill>
                <a:latin typeface="Work Sans Medium"/>
                <a:ea typeface="Work Sans Medium"/>
                <a:cs typeface="Work Sans Medium"/>
              </a:defRPr>
            </a:lvl7pPr>
            <a:lvl8pPr algn="l">
              <a:buNone/>
              <a:defRPr sz="2925" b="0">
                <a:solidFill>
                  <a:srgbClr val="F6F4E9"/>
                </a:solidFill>
                <a:latin typeface="Work Sans Medium"/>
                <a:ea typeface="Work Sans Medium"/>
                <a:cs typeface="Work Sans Medium"/>
              </a:defRPr>
            </a:lvl8pPr>
            <a:lvl9pPr algn="l">
              <a:buNone/>
              <a:defRPr sz="2925" b="0">
                <a:solidFill>
                  <a:srgbClr val="F6F4E9"/>
                </a:solidFill>
                <a:latin typeface="Work Sans Medium"/>
                <a:ea typeface="Work Sans Medium"/>
                <a:cs typeface="Work Sans Medium"/>
              </a:defRPr>
            </a:lvl9pPr>
          </a:lstStyle>
          <a:p xmlns:a="http://schemas.openxmlformats.org/drawingml/2006/main">
            <a:pPr algn="l">
              <a:lnSpc>
                <a:spcPct val="110000"/>
              </a:lnSpc>
              <a:buNone/>
              <a:defRPr sz="2925" b="0">
                <a:solidFill>
                  <a:srgbClr val="F6F4E9"/>
                </a:solidFill>
                <a:latin typeface="Work Sans Medium"/>
                <a:ea typeface="Work Sans Medium"/>
                <a:cs typeface="Work Sans Medium"/>
              </a:defRPr>
            </a:pPr>
            <a:r>
              <a:rPr sz="2925" b="0">
                <a:solidFill>
                  <a:srgbClr val="F6F4E9"/>
                </a:solidFill>
                <a:latin typeface="Work Sans Medium"/>
                <a:ea typeface="Work Sans Medium"/>
                <a:cs typeface="Work Sans Medium"/>
              </a:rPr>
              <a:t>A cost was ____ because ____.</a:t>
            </a:r>
            <a:endParaRPr sz="2925" b="0">
              <a:solidFill>
                <a:srgbClr val="F6F4E9"/>
              </a:solidFill>
              <a:latin typeface="Work Sans Medium"/>
              <a:ea typeface="Work Sans Medium"/>
              <a:cs typeface="Work Sans Medium"/>
            </a:endParaRPr>
          </a:p>
        </p:txBody>
      </p:sp>
      <p:sp>
        <p:nvSpPr>
          <p:cNvPr id="14" name="explain">
            <a:extLst xmlns:a="http://schemas.openxmlformats.org/drawingml/2006/main">
              <a:ext uri="{FF2B5EF4-FFF2-40B4-BE49-F238E27FC236}">
                <a16:creationId xmlns:a16="http://schemas.microsoft.com/office/drawing/2014/main" id="{75811B18-14EC-42FA-9537-952661D567AB}"/>
              </a:ext>
            </a:extLst>
          </p:cNvPr>
          <p:cNvSpPr>
            <a:spLocks xmlns:a="http://schemas.openxmlformats.org/drawingml/2006/main" noGrp="1"/>
          </p:cNvSpPr>
          <p:nvPr/>
        </p:nvSpPr>
        <p:spPr>
          <a:xfrm xmlns:a="http://schemas.openxmlformats.org/drawingml/2006/main">
            <a:off x="2857500" y="3667125"/>
            <a:ext cx="8572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F6F4E9"/>
                </a:solidFill>
                <a:latin typeface="Work Sans Medium"/>
                <a:ea typeface="Work Sans Medium"/>
                <a:cs typeface="Work Sans Medium"/>
              </a:defRPr>
            </a:defPPr>
            <a:lvl1pPr algn="l">
              <a:buNone/>
              <a:defRPr sz="2100" b="0">
                <a:solidFill>
                  <a:srgbClr val="F6F4E9"/>
                </a:solidFill>
                <a:latin typeface="Work Sans Medium"/>
                <a:ea typeface="Work Sans Medium"/>
                <a:cs typeface="Work Sans Medium"/>
              </a:defRPr>
            </a:lvl1pPr>
            <a:lvl2pPr algn="l">
              <a:buNone/>
              <a:defRPr sz="2100" b="0">
                <a:solidFill>
                  <a:srgbClr val="F6F4E9"/>
                </a:solidFill>
                <a:latin typeface="Work Sans Medium"/>
                <a:ea typeface="Work Sans Medium"/>
                <a:cs typeface="Work Sans Medium"/>
              </a:defRPr>
            </a:lvl2pPr>
            <a:lvl3pPr algn="l">
              <a:buNone/>
              <a:defRPr sz="2100" b="0">
                <a:solidFill>
                  <a:srgbClr val="F6F4E9"/>
                </a:solidFill>
                <a:latin typeface="Work Sans Medium"/>
                <a:ea typeface="Work Sans Medium"/>
                <a:cs typeface="Work Sans Medium"/>
              </a:defRPr>
            </a:lvl3pPr>
            <a:lvl4pPr algn="l">
              <a:buNone/>
              <a:defRPr sz="2100" b="0">
                <a:solidFill>
                  <a:srgbClr val="F6F4E9"/>
                </a:solidFill>
                <a:latin typeface="Work Sans Medium"/>
                <a:ea typeface="Work Sans Medium"/>
                <a:cs typeface="Work Sans Medium"/>
              </a:defRPr>
            </a:lvl4pPr>
            <a:lvl5pPr algn="l">
              <a:buNone/>
              <a:defRPr sz="2100" b="0">
                <a:solidFill>
                  <a:srgbClr val="F6F4E9"/>
                </a:solidFill>
                <a:latin typeface="Work Sans Medium"/>
                <a:ea typeface="Work Sans Medium"/>
                <a:cs typeface="Work Sans Medium"/>
              </a:defRPr>
            </a:lvl5pPr>
            <a:lvl6pPr algn="l">
              <a:buNone/>
              <a:defRPr sz="2100" b="0">
                <a:solidFill>
                  <a:srgbClr val="F6F4E9"/>
                </a:solidFill>
                <a:latin typeface="Work Sans Medium"/>
                <a:ea typeface="Work Sans Medium"/>
                <a:cs typeface="Work Sans Medium"/>
              </a:defRPr>
            </a:lvl6pPr>
            <a:lvl7pPr algn="l">
              <a:buNone/>
              <a:defRPr sz="2100" b="0">
                <a:solidFill>
                  <a:srgbClr val="F6F4E9"/>
                </a:solidFill>
                <a:latin typeface="Work Sans Medium"/>
                <a:ea typeface="Work Sans Medium"/>
                <a:cs typeface="Work Sans Medium"/>
              </a:defRPr>
            </a:lvl7pPr>
            <a:lvl8pPr algn="l">
              <a:buNone/>
              <a:defRPr sz="2100" b="0">
                <a:solidFill>
                  <a:srgbClr val="F6F4E9"/>
                </a:solidFill>
                <a:latin typeface="Work Sans Medium"/>
                <a:ea typeface="Work Sans Medium"/>
                <a:cs typeface="Work Sans Medium"/>
              </a:defRPr>
            </a:lvl8pPr>
            <a:lvl9pPr algn="l">
              <a:buNone/>
              <a:defRPr sz="2100" b="0">
                <a:solidFill>
                  <a:srgbClr val="F6F4E9"/>
                </a:solidFill>
                <a:latin typeface="Work Sans Medium"/>
                <a:ea typeface="Work Sans Medium"/>
                <a:cs typeface="Work Sans Medium"/>
              </a:defRPr>
            </a:lvl9pPr>
          </a:lstStyle>
          <a:p xmlns:a="http://schemas.openxmlformats.org/drawingml/2006/main">
            <a:pPr algn="l">
              <a:lnSpc>
                <a:spcPct val="110000"/>
              </a:lnSpc>
              <a:buNone/>
              <a:defRPr sz="2100" b="0">
                <a:solidFill>
                  <a:srgbClr val="F6F4E9"/>
                </a:solidFill>
                <a:latin typeface="Work Sans Medium"/>
                <a:ea typeface="Work Sans Medium"/>
                <a:cs typeface="Work Sans Medium"/>
              </a:defRPr>
            </a:pPr>
            <a:r>
              <a:rPr sz="2100" b="0">
                <a:solidFill>
                  <a:srgbClr val="F6F4E9"/>
                </a:solidFill>
                <a:latin typeface="Work Sans Medium"/>
                <a:ea typeface="Work Sans Medium"/>
                <a:cs typeface="Work Sans Medium"/>
              </a:rPr>
              <a:t>Use river or clinics. Explain who could decide.</a:t>
            </a:r>
            <a:endParaRPr sz="2100" b="0">
              <a:solidFill>
                <a:srgbClr val="F6F4E9"/>
              </a:solidFill>
              <a:latin typeface="Work Sans Medium"/>
              <a:ea typeface="Work Sans Medium"/>
              <a:cs typeface="Work Sans Medium"/>
            </a:endParaRPr>
          </a:p>
        </p:txBody>
      </p:sp>
      <p:sp>
        <p:nvSpPr>
          <p:cNvPr id="15" name="creator-credit">
            <a:extLst xmlns:a="http://schemas.openxmlformats.org/drawingml/2006/main">
              <a:ext uri="{FF2B5EF4-FFF2-40B4-BE49-F238E27FC236}">
                <a16:creationId xmlns:a16="http://schemas.microsoft.com/office/drawing/2014/main" id="{8E7AA207-B833-482F-8BC6-31239A23E62D}"/>
              </a:ext>
            </a:extLst>
          </p:cNvPr>
          <p:cNvSpPr>
            <a:spLocks xmlns:a="http://schemas.openxmlformats.org/drawingml/2006/main" noGrp="1"/>
          </p:cNvSpPr>
          <p:nvPr/>
        </p:nvSpPr>
        <p:spPr>
          <a:xfrm xmlns:a="http://schemas.openxmlformats.org/drawingml/2006/main">
            <a:off x="8810625" y="161925"/>
            <a:ext cx="28765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a:lstStyle xmlns:a="http://schemas.openxmlformats.org/drawingml/2006/main">
            <a:defPPr algn="r">
              <a:defRPr sz="900">
                <a:solidFill>
                  <a:srgbClr val="F6F4E9"/>
                </a:solidFill>
              </a:defRPr>
            </a:defPPr>
            <a:lvl1pPr algn="r">
              <a:defRPr sz="900">
                <a:solidFill>
                  <a:srgbClr val="F6F4E9"/>
                </a:solidFill>
              </a:defRPr>
            </a:lvl1pPr>
            <a:lvl2pPr algn="r">
              <a:defRPr sz="900">
                <a:solidFill>
                  <a:srgbClr val="F6F4E9"/>
                </a:solidFill>
              </a:defRPr>
            </a:lvl2pPr>
            <a:lvl3pPr algn="r">
              <a:defRPr sz="900">
                <a:solidFill>
                  <a:srgbClr val="F6F4E9"/>
                </a:solidFill>
              </a:defRPr>
            </a:lvl3pPr>
            <a:lvl4pPr algn="r">
              <a:defRPr sz="900">
                <a:solidFill>
                  <a:srgbClr val="F6F4E9"/>
                </a:solidFill>
              </a:defRPr>
            </a:lvl4pPr>
            <a:lvl5pPr algn="r">
              <a:defRPr sz="900">
                <a:solidFill>
                  <a:srgbClr val="F6F4E9"/>
                </a:solidFill>
              </a:defRPr>
            </a:lvl5pPr>
            <a:lvl6pPr algn="r">
              <a:defRPr sz="900">
                <a:solidFill>
                  <a:srgbClr val="F6F4E9"/>
                </a:solidFill>
              </a:defRPr>
            </a:lvl6pPr>
            <a:lvl7pPr algn="r">
              <a:defRPr sz="900">
                <a:solidFill>
                  <a:srgbClr val="F6F4E9"/>
                </a:solidFill>
              </a:defRPr>
            </a:lvl7pPr>
            <a:lvl8pPr algn="r">
              <a:defRPr sz="900">
                <a:solidFill>
                  <a:srgbClr val="F6F4E9"/>
                </a:solidFill>
              </a:defRPr>
            </a:lvl8pPr>
            <a:lvl9pPr algn="r">
              <a:defRPr sz="900">
                <a:solidFill>
                  <a:srgbClr val="F6F4E9"/>
                </a:solidFill>
              </a:defRPr>
            </a:lvl9pPr>
          </a:lstStyle>
          <a:p xmlns:a="http://schemas.openxmlformats.org/drawingml/2006/main">
            <a:pPr algn="r">
              <a:defRPr sz="900">
                <a:solidFill>
                  <a:srgbClr val="F6F4E9"/>
                </a:solidFill>
              </a:defRPr>
            </a:pPr>
            <a:r>
              <a:rPr sz="900">
                <a:solidFill>
                  <a:srgbClr val="F6F4E9"/>
                </a:solidFill>
              </a:rPr>
              <a:t>Created by Yoav Duman</a:t>
            </a:r>
            <a:endParaRPr sz="900">
              <a:solidFill>
                <a:srgbClr val="F6F4E9"/>
              </a:solidFill>
            </a:endParaRPr>
          </a:p>
        </p:txBody>
      </p:sp>
    </p:spTree>
    <p:extLst>
      <p:ext uri="{BB962C8B-B14F-4D97-AF65-F5344CB8AC3E}">
        <p14:creationId xmlns:p14="http://schemas.microsoft.com/office/powerpoint/2010/main" val="897725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Barlow Condensed Black"/>
        <a:ea typeface=""/>
        <a:cs typeface=""/>
      </a:majorFont>
      <a:minorFont>
        <a:latin typeface="Work Sans Medium"/>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2026-10-19T05:38:26.9720000Z</dcterms:created>
  <dcterms:modified xsi:type="dcterms:W3CDTF">2026-10-19T05:38:26.9720000Z</dcterms:modified>
</coreProperties>
</file>